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60" r:id="rId4"/>
    <p:sldId id="259" r:id="rId5"/>
    <p:sldId id="271" r:id="rId6"/>
    <p:sldId id="262" r:id="rId7"/>
    <p:sldId id="261" r:id="rId8"/>
    <p:sldId id="272" r:id="rId9"/>
    <p:sldId id="263" r:id="rId10"/>
    <p:sldId id="264" r:id="rId11"/>
    <p:sldId id="270" r:id="rId12"/>
    <p:sldId id="265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A0D88-88E4-4878-BEB7-601B0F69546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62206F-EBED-4E42-9940-8BDEAD5A01F8}">
      <dgm:prSet/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«обучающийся-обучающийся» </a:t>
          </a:r>
        </a:p>
      </dgm:t>
    </dgm:pt>
    <dgm:pt modelId="{B3286F1C-87E1-463A-A09F-5D4EB9E32671}" type="parTrans" cxnId="{520B8F78-3E92-402E-817F-D90C2A468936}">
      <dgm:prSet/>
      <dgm:spPr/>
      <dgm:t>
        <a:bodyPr/>
        <a:lstStyle/>
        <a:p>
          <a:endParaRPr lang="ru-RU"/>
        </a:p>
      </dgm:t>
    </dgm:pt>
    <dgm:pt modelId="{A7422B91-1B50-431C-ABD2-FE14373D380C}" type="sibTrans" cxnId="{520B8F78-3E92-402E-817F-D90C2A468936}">
      <dgm:prSet/>
      <dgm:spPr/>
      <dgm:t>
        <a:bodyPr/>
        <a:lstStyle/>
        <a:p>
          <a:endParaRPr lang="ru-RU"/>
        </a:p>
      </dgm:t>
    </dgm:pt>
    <dgm:pt modelId="{F87870A6-8A05-4543-A444-6BB605520C0E}">
      <dgm:prSet/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«педагог – педагог»</a:t>
          </a:r>
        </a:p>
      </dgm:t>
    </dgm:pt>
    <dgm:pt modelId="{9CFBD912-9D94-440F-896A-B095E08D1210}" type="parTrans" cxnId="{41B1D213-7319-4AA1-A892-A73E5219A996}">
      <dgm:prSet/>
      <dgm:spPr/>
      <dgm:t>
        <a:bodyPr/>
        <a:lstStyle/>
        <a:p>
          <a:endParaRPr lang="ru-RU"/>
        </a:p>
      </dgm:t>
    </dgm:pt>
    <dgm:pt modelId="{EF64FDBE-9D4D-4271-BA7A-7C3C26CC3DFA}" type="sibTrans" cxnId="{41B1D213-7319-4AA1-A892-A73E5219A996}">
      <dgm:prSet/>
      <dgm:spPr/>
      <dgm:t>
        <a:bodyPr/>
        <a:lstStyle/>
        <a:p>
          <a:endParaRPr lang="ru-RU"/>
        </a:p>
      </dgm:t>
    </dgm:pt>
    <dgm:pt modelId="{EEB9FB3D-768A-4955-9C39-AC04826FC2CA}">
      <dgm:prSet/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«студент – обучающийся»</a:t>
          </a:r>
        </a:p>
      </dgm:t>
    </dgm:pt>
    <dgm:pt modelId="{2E52A045-719C-4D69-8702-E1B99D7C52FD}" type="parTrans" cxnId="{B1C35E08-8859-4D12-9857-FCB9F9276CCB}">
      <dgm:prSet/>
      <dgm:spPr/>
      <dgm:t>
        <a:bodyPr/>
        <a:lstStyle/>
        <a:p>
          <a:endParaRPr lang="ru-RU"/>
        </a:p>
      </dgm:t>
    </dgm:pt>
    <dgm:pt modelId="{B973742E-38DD-4B0A-8AA6-8190DB70D321}" type="sibTrans" cxnId="{B1C35E08-8859-4D12-9857-FCB9F9276CCB}">
      <dgm:prSet/>
      <dgm:spPr/>
      <dgm:t>
        <a:bodyPr/>
        <a:lstStyle/>
        <a:p>
          <a:endParaRPr lang="ru-RU"/>
        </a:p>
      </dgm:t>
    </dgm:pt>
    <dgm:pt modelId="{093EADB4-7D55-4F6D-BC7C-66FA7291F2B3}">
      <dgm:prSet/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«специалист – обучающийся»</a:t>
          </a:r>
        </a:p>
      </dgm:t>
    </dgm:pt>
    <dgm:pt modelId="{E072BE6B-9CB0-4084-B036-91435681F2ED}" type="parTrans" cxnId="{4B83884F-A18A-43CC-9353-5D6C53B34E01}">
      <dgm:prSet/>
      <dgm:spPr/>
      <dgm:t>
        <a:bodyPr/>
        <a:lstStyle/>
        <a:p>
          <a:endParaRPr lang="ru-RU"/>
        </a:p>
      </dgm:t>
    </dgm:pt>
    <dgm:pt modelId="{1509BDEB-3C28-4F40-9D1C-D4CCA869FABC}" type="sibTrans" cxnId="{4B83884F-A18A-43CC-9353-5D6C53B34E01}">
      <dgm:prSet/>
      <dgm:spPr/>
      <dgm:t>
        <a:bodyPr/>
        <a:lstStyle/>
        <a:p>
          <a:endParaRPr lang="ru-RU"/>
        </a:p>
      </dgm:t>
    </dgm:pt>
    <dgm:pt modelId="{71B30CDD-892F-4BFB-A1D4-7A4046AD4137}">
      <dgm:prSet custT="1"/>
      <dgm:spPr/>
      <dgm:t>
        <a:bodyPr/>
        <a:lstStyle/>
        <a:p>
          <a:pPr rtl="0"/>
          <a:r>
            <a:rPr lang="ru-RU" sz="1500" dirty="0"/>
            <a:t>«Лидер-пассивный» </a:t>
          </a:r>
        </a:p>
      </dgm:t>
    </dgm:pt>
    <dgm:pt modelId="{11BFBF07-6C33-4599-A148-C7369C005F05}" type="parTrans" cxnId="{3E2245F9-9FED-4321-92C9-9855F53299ED}">
      <dgm:prSet/>
      <dgm:spPr/>
      <dgm:t>
        <a:bodyPr/>
        <a:lstStyle/>
        <a:p>
          <a:endParaRPr lang="ru-RU"/>
        </a:p>
      </dgm:t>
    </dgm:pt>
    <dgm:pt modelId="{FB439BE1-04FA-402A-8D04-0463D2114972}" type="sibTrans" cxnId="{3E2245F9-9FED-4321-92C9-9855F53299ED}">
      <dgm:prSet/>
      <dgm:spPr/>
      <dgm:t>
        <a:bodyPr/>
        <a:lstStyle/>
        <a:p>
          <a:endParaRPr lang="ru-RU"/>
        </a:p>
      </dgm:t>
    </dgm:pt>
    <dgm:pt modelId="{B2D4587B-9511-4247-B306-59A0BFCD9CD7}">
      <dgm:prSet custT="1"/>
      <dgm:spPr/>
      <dgm:t>
        <a:bodyPr/>
        <a:lstStyle/>
        <a:p>
          <a:pPr rtl="0"/>
          <a:r>
            <a:rPr lang="ru-RU" sz="1500" dirty="0"/>
            <a:t>«Равный – равному»</a:t>
          </a:r>
        </a:p>
      </dgm:t>
    </dgm:pt>
    <dgm:pt modelId="{89316483-6DB8-4F82-B932-98BC92EF9175}" type="parTrans" cxnId="{34A36B7A-CA1D-47D8-ABDA-953AA3A604A4}">
      <dgm:prSet/>
      <dgm:spPr/>
      <dgm:t>
        <a:bodyPr/>
        <a:lstStyle/>
        <a:p>
          <a:endParaRPr lang="ru-RU"/>
        </a:p>
      </dgm:t>
    </dgm:pt>
    <dgm:pt modelId="{92D84544-CA99-4DF1-9365-437968A31448}" type="sibTrans" cxnId="{34A36B7A-CA1D-47D8-ABDA-953AA3A604A4}">
      <dgm:prSet/>
      <dgm:spPr/>
      <dgm:t>
        <a:bodyPr/>
        <a:lstStyle/>
        <a:p>
          <a:endParaRPr lang="ru-RU"/>
        </a:p>
      </dgm:t>
    </dgm:pt>
    <dgm:pt modelId="{4B020F9C-E927-4029-AF77-18AFB29A2E75}">
      <dgm:prSet/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«педагог – обучающийся»</a:t>
          </a:r>
        </a:p>
      </dgm:t>
    </dgm:pt>
    <dgm:pt modelId="{A378305C-75CC-4BA7-9FDB-FF14D0AC90DF}" type="parTrans" cxnId="{4D2798B2-03FF-425C-9314-80971F310E7A}">
      <dgm:prSet/>
      <dgm:spPr/>
      <dgm:t>
        <a:bodyPr/>
        <a:lstStyle/>
        <a:p>
          <a:endParaRPr lang="ru-RU"/>
        </a:p>
      </dgm:t>
    </dgm:pt>
    <dgm:pt modelId="{A6BB41BB-97BF-4CE4-97E4-6CFD54C55482}" type="sibTrans" cxnId="{4D2798B2-03FF-425C-9314-80971F310E7A}">
      <dgm:prSet/>
      <dgm:spPr/>
      <dgm:t>
        <a:bodyPr/>
        <a:lstStyle/>
        <a:p>
          <a:endParaRPr lang="ru-RU"/>
        </a:p>
      </dgm:t>
    </dgm:pt>
    <dgm:pt modelId="{914E7CD8-4F51-4DE3-A750-CEEC489CC9C0}">
      <dgm:prSet custT="1"/>
      <dgm:spPr/>
      <dgm:t>
        <a:bodyPr/>
        <a:lstStyle/>
        <a:p>
          <a:pPr rtl="0"/>
          <a:r>
            <a:rPr lang="ru-RU" sz="1500" dirty="0"/>
            <a:t>«Тьютор – дезориентированный обучающийся»</a:t>
          </a:r>
        </a:p>
      </dgm:t>
    </dgm:pt>
    <dgm:pt modelId="{1B5AB5B5-4928-4C0F-9E93-A3869C169D84}" type="parTrans" cxnId="{8336081F-4FA6-410E-A3AF-47CF9BF3B630}">
      <dgm:prSet/>
      <dgm:spPr/>
      <dgm:t>
        <a:bodyPr/>
        <a:lstStyle/>
        <a:p>
          <a:endParaRPr lang="ru-RU"/>
        </a:p>
      </dgm:t>
    </dgm:pt>
    <dgm:pt modelId="{37D7B9B0-4E2C-4B98-8D9B-4DDC06BA87F3}" type="sibTrans" cxnId="{8336081F-4FA6-410E-A3AF-47CF9BF3B630}">
      <dgm:prSet/>
      <dgm:spPr/>
      <dgm:t>
        <a:bodyPr/>
        <a:lstStyle/>
        <a:p>
          <a:endParaRPr lang="ru-RU"/>
        </a:p>
      </dgm:t>
    </dgm:pt>
    <dgm:pt modelId="{6431193F-EC60-431A-8AF5-CBD25BD07231}">
      <dgm:prSet custT="1"/>
      <dgm:spPr/>
      <dgm:t>
        <a:bodyPr/>
        <a:lstStyle/>
        <a:p>
          <a:r>
            <a:rPr lang="ru-RU" sz="1500" dirty="0"/>
            <a:t>«Тьютор – одаренный обучающийся»</a:t>
          </a:r>
        </a:p>
      </dgm:t>
    </dgm:pt>
    <dgm:pt modelId="{F8098611-CDA2-456D-8D22-799E9BC8B732}" type="parTrans" cxnId="{ADE696FA-F738-4461-AC47-94065ACC2421}">
      <dgm:prSet/>
      <dgm:spPr/>
      <dgm:t>
        <a:bodyPr/>
        <a:lstStyle/>
        <a:p>
          <a:endParaRPr lang="ru-RU"/>
        </a:p>
      </dgm:t>
    </dgm:pt>
    <dgm:pt modelId="{CD2E2FA0-956C-42BC-AE3E-6766C30AEA7B}" type="sibTrans" cxnId="{ADE696FA-F738-4461-AC47-94065ACC2421}">
      <dgm:prSet/>
      <dgm:spPr/>
      <dgm:t>
        <a:bodyPr/>
        <a:lstStyle/>
        <a:p>
          <a:endParaRPr lang="ru-RU"/>
        </a:p>
      </dgm:t>
    </dgm:pt>
    <dgm:pt modelId="{9A126167-9A32-4FBA-9B95-50DE3A7FD476}">
      <dgm:prSet custT="1"/>
      <dgm:spPr/>
      <dgm:t>
        <a:bodyPr/>
        <a:lstStyle/>
        <a:p>
          <a:pPr rtl="0"/>
          <a:r>
            <a:rPr lang="ru-RU" sz="1500" dirty="0"/>
            <a:t>«Активный студент – </a:t>
          </a:r>
          <a:r>
            <a:rPr lang="ru-RU" sz="1500" dirty="0" err="1"/>
            <a:t>низкомотивированный</a:t>
          </a:r>
          <a:r>
            <a:rPr lang="ru-RU" sz="1500" dirty="0"/>
            <a:t> обучающийся»</a:t>
          </a:r>
        </a:p>
      </dgm:t>
    </dgm:pt>
    <dgm:pt modelId="{A052F742-E032-4952-AD37-340B6CC0903E}" type="parTrans" cxnId="{A55DF55F-803C-43B4-AB60-8CFCC6B84182}">
      <dgm:prSet/>
      <dgm:spPr/>
      <dgm:t>
        <a:bodyPr/>
        <a:lstStyle/>
        <a:p>
          <a:endParaRPr lang="ru-RU"/>
        </a:p>
      </dgm:t>
    </dgm:pt>
    <dgm:pt modelId="{C7CCB6FD-0398-4CE1-9DF9-9279EDCB07AC}" type="sibTrans" cxnId="{A55DF55F-803C-43B4-AB60-8CFCC6B84182}">
      <dgm:prSet/>
      <dgm:spPr/>
      <dgm:t>
        <a:bodyPr/>
        <a:lstStyle/>
        <a:p>
          <a:endParaRPr lang="ru-RU"/>
        </a:p>
      </dgm:t>
    </dgm:pt>
    <dgm:pt modelId="{351E7F3E-5742-4510-AE67-70085D5EE737}">
      <dgm:prSet custT="1"/>
      <dgm:spPr/>
      <dgm:t>
        <a:bodyPr/>
        <a:lstStyle/>
        <a:p>
          <a:pPr rtl="0"/>
          <a:r>
            <a:rPr lang="ru-RU" sz="1500" dirty="0"/>
            <a:t>«Активный студент- высокомотивированный обучающийся</a:t>
          </a:r>
        </a:p>
      </dgm:t>
    </dgm:pt>
    <dgm:pt modelId="{86424D34-8289-4C4C-B12E-6B290977ACD1}" type="parTrans" cxnId="{3D4F1C71-85AB-422D-899A-70042B062428}">
      <dgm:prSet/>
      <dgm:spPr/>
      <dgm:t>
        <a:bodyPr/>
        <a:lstStyle/>
        <a:p>
          <a:endParaRPr lang="ru-RU"/>
        </a:p>
      </dgm:t>
    </dgm:pt>
    <dgm:pt modelId="{499D51D8-8156-477C-B69F-FF52FCE9B82D}" type="sibTrans" cxnId="{3D4F1C71-85AB-422D-899A-70042B062428}">
      <dgm:prSet/>
      <dgm:spPr/>
      <dgm:t>
        <a:bodyPr/>
        <a:lstStyle/>
        <a:p>
          <a:endParaRPr lang="ru-RU"/>
        </a:p>
      </dgm:t>
    </dgm:pt>
    <dgm:pt modelId="{7D96722C-1300-45FE-A687-A6D39C61D651}">
      <dgm:prSet custT="1"/>
      <dgm:spPr/>
      <dgm:t>
        <a:bodyPr/>
        <a:lstStyle/>
        <a:p>
          <a:pPr rtl="0"/>
          <a:r>
            <a:rPr lang="ru-RU" sz="1500" dirty="0"/>
            <a:t>«Активный профессионал – равнодушный потребитель»</a:t>
          </a:r>
        </a:p>
      </dgm:t>
    </dgm:pt>
    <dgm:pt modelId="{9762BE55-89BC-4EC5-8AED-0F98E6854B6D}" type="parTrans" cxnId="{3FC16858-B6B9-4A87-8DEA-29DFEA70C930}">
      <dgm:prSet/>
      <dgm:spPr/>
      <dgm:t>
        <a:bodyPr/>
        <a:lstStyle/>
        <a:p>
          <a:endParaRPr lang="ru-RU"/>
        </a:p>
      </dgm:t>
    </dgm:pt>
    <dgm:pt modelId="{E0775556-D537-4218-BEAF-77DDFF7978A9}" type="sibTrans" cxnId="{3FC16858-B6B9-4A87-8DEA-29DFEA70C930}">
      <dgm:prSet/>
      <dgm:spPr/>
      <dgm:t>
        <a:bodyPr/>
        <a:lstStyle/>
        <a:p>
          <a:endParaRPr lang="ru-RU"/>
        </a:p>
      </dgm:t>
    </dgm:pt>
    <dgm:pt modelId="{78D98A01-FDB9-4831-924C-F49EC57FFB37}">
      <dgm:prSet custT="1"/>
      <dgm:spPr/>
      <dgm:t>
        <a:bodyPr/>
        <a:lstStyle/>
        <a:p>
          <a:r>
            <a:rPr lang="ru-RU" sz="1500" dirty="0"/>
            <a:t>«Успешный профессионал- социально-активный обучающийся»</a:t>
          </a:r>
        </a:p>
      </dgm:t>
    </dgm:pt>
    <dgm:pt modelId="{DBC152AB-0F7E-45B6-96F0-AF9EBDF2414E}" type="parTrans" cxnId="{6BC640CA-97B7-427C-8474-B73B75CEEB82}">
      <dgm:prSet/>
      <dgm:spPr/>
      <dgm:t>
        <a:bodyPr/>
        <a:lstStyle/>
        <a:p>
          <a:endParaRPr lang="ru-RU"/>
        </a:p>
      </dgm:t>
    </dgm:pt>
    <dgm:pt modelId="{F3721EC8-5CAC-404E-96D4-72737DFCCFE8}" type="sibTrans" cxnId="{6BC640CA-97B7-427C-8474-B73B75CEEB82}">
      <dgm:prSet/>
      <dgm:spPr/>
      <dgm:t>
        <a:bodyPr/>
        <a:lstStyle/>
        <a:p>
          <a:endParaRPr lang="ru-RU"/>
        </a:p>
      </dgm:t>
    </dgm:pt>
    <dgm:pt modelId="{FC243EDC-5690-412D-A52E-654DD39B5EFD}">
      <dgm:prSet custT="1"/>
      <dgm:spPr/>
      <dgm:t>
        <a:bodyPr/>
        <a:lstStyle/>
        <a:p>
          <a:pPr rtl="0"/>
          <a:r>
            <a:rPr lang="ru-RU" sz="1500" dirty="0"/>
            <a:t>«Определившийся»- «неопределившийся»</a:t>
          </a:r>
        </a:p>
      </dgm:t>
    </dgm:pt>
    <dgm:pt modelId="{7DC497BD-1220-4041-B3F9-3F4BE4444A0F}" type="parTrans" cxnId="{60D91444-A78A-4D51-BB26-BE79B4F943DD}">
      <dgm:prSet/>
      <dgm:spPr/>
      <dgm:t>
        <a:bodyPr/>
        <a:lstStyle/>
        <a:p>
          <a:endParaRPr lang="ru-RU"/>
        </a:p>
      </dgm:t>
    </dgm:pt>
    <dgm:pt modelId="{931CEA84-97F3-4FA1-B88D-7408186B8208}" type="sibTrans" cxnId="{60D91444-A78A-4D51-BB26-BE79B4F943DD}">
      <dgm:prSet/>
      <dgm:spPr/>
      <dgm:t>
        <a:bodyPr/>
        <a:lstStyle/>
        <a:p>
          <a:endParaRPr lang="ru-RU"/>
        </a:p>
      </dgm:t>
    </dgm:pt>
    <dgm:pt modelId="{BB54F378-5960-4F10-996D-C7E75D448054}">
      <dgm:prSet custT="1"/>
      <dgm:spPr/>
      <dgm:t>
        <a:bodyPr/>
        <a:lstStyle/>
        <a:p>
          <a:pPr rtl="0"/>
          <a:r>
            <a:rPr lang="ru-RU" sz="1500" dirty="0"/>
            <a:t>«Куратор –автор проекта»</a:t>
          </a:r>
        </a:p>
      </dgm:t>
    </dgm:pt>
    <dgm:pt modelId="{0E35C267-25C3-4E78-B47E-E55B3E22DDB9}" type="parTrans" cxnId="{8B9EFA6B-27D0-4BA1-99BE-85C9EB2CEAAD}">
      <dgm:prSet/>
      <dgm:spPr/>
      <dgm:t>
        <a:bodyPr/>
        <a:lstStyle/>
        <a:p>
          <a:endParaRPr lang="ru-RU"/>
        </a:p>
      </dgm:t>
    </dgm:pt>
    <dgm:pt modelId="{8C130810-B8D7-432F-A949-7CE128EB0820}" type="sibTrans" cxnId="{8B9EFA6B-27D0-4BA1-99BE-85C9EB2CEAAD}">
      <dgm:prSet/>
      <dgm:spPr/>
      <dgm:t>
        <a:bodyPr/>
        <a:lstStyle/>
        <a:p>
          <a:endParaRPr lang="ru-RU"/>
        </a:p>
      </dgm:t>
    </dgm:pt>
    <dgm:pt modelId="{197B3A34-0868-4A76-93C6-A016B942C1E0}">
      <dgm:prSet custT="1"/>
      <dgm:spPr/>
      <dgm:t>
        <a:bodyPr/>
        <a:lstStyle/>
        <a:p>
          <a:r>
            <a:rPr lang="ru-RU" sz="1500" dirty="0"/>
            <a:t>«Тьютор – обучающийся с ОВЗ»</a:t>
          </a:r>
        </a:p>
      </dgm:t>
    </dgm:pt>
    <dgm:pt modelId="{8C714341-9B4A-445E-BBCA-768E09ACE39E}" type="parTrans" cxnId="{A082178F-B93F-4801-A970-DD6C136EAD1B}">
      <dgm:prSet/>
      <dgm:spPr/>
      <dgm:t>
        <a:bodyPr/>
        <a:lstStyle/>
        <a:p>
          <a:endParaRPr lang="ru-RU"/>
        </a:p>
      </dgm:t>
    </dgm:pt>
    <dgm:pt modelId="{C6368A7A-FC3D-4A9F-B03E-060B185F888E}" type="sibTrans" cxnId="{A082178F-B93F-4801-A970-DD6C136EAD1B}">
      <dgm:prSet/>
      <dgm:spPr/>
      <dgm:t>
        <a:bodyPr/>
        <a:lstStyle/>
        <a:p>
          <a:endParaRPr lang="ru-RU"/>
        </a:p>
      </dgm:t>
    </dgm:pt>
    <dgm:pt modelId="{CF95629C-413B-40D7-89AA-F94A7E5D000B}">
      <dgm:prSet custT="1"/>
      <dgm:spPr/>
      <dgm:t>
        <a:bodyPr/>
        <a:lstStyle/>
        <a:p>
          <a:pPr rtl="0"/>
          <a:r>
            <a:rPr lang="ru-RU" sz="1500" dirty="0"/>
            <a:t>«Опытный педагог-молодой специалист»</a:t>
          </a:r>
        </a:p>
      </dgm:t>
    </dgm:pt>
    <dgm:pt modelId="{F7DF9706-1362-4099-93FD-A51D40C61F15}" type="sibTrans" cxnId="{289A7D3A-6767-4B97-BBB7-2ADBC7C34D3B}">
      <dgm:prSet/>
      <dgm:spPr/>
      <dgm:t>
        <a:bodyPr/>
        <a:lstStyle/>
        <a:p>
          <a:endParaRPr lang="ru-RU"/>
        </a:p>
      </dgm:t>
    </dgm:pt>
    <dgm:pt modelId="{433F1C7E-6979-40B5-9F1F-FFCFA8B5DF23}" type="parTrans" cxnId="{289A7D3A-6767-4B97-BBB7-2ADBC7C34D3B}">
      <dgm:prSet/>
      <dgm:spPr/>
      <dgm:t>
        <a:bodyPr/>
        <a:lstStyle/>
        <a:p>
          <a:endParaRPr lang="ru-RU"/>
        </a:p>
      </dgm:t>
    </dgm:pt>
    <dgm:pt modelId="{EC941C9D-8E0F-481B-A569-FEB6E25697A8}">
      <dgm:prSet custT="1"/>
      <dgm:spPr/>
      <dgm:t>
        <a:bodyPr/>
        <a:lstStyle/>
        <a:p>
          <a:pPr rtl="0"/>
          <a:r>
            <a:rPr lang="ru-RU" sz="1500" dirty="0"/>
            <a:t>«Лидер  педагогического сообщества – педагог, испытывающий проблемы»</a:t>
          </a:r>
        </a:p>
      </dgm:t>
    </dgm:pt>
    <dgm:pt modelId="{7FD369CF-5CED-4E57-B3EB-867FF3BD4E51}" type="sibTrans" cxnId="{8DDFC14C-420A-4524-950B-DFE2CDB6208B}">
      <dgm:prSet/>
      <dgm:spPr/>
      <dgm:t>
        <a:bodyPr/>
        <a:lstStyle/>
        <a:p>
          <a:endParaRPr lang="ru-RU"/>
        </a:p>
      </dgm:t>
    </dgm:pt>
    <dgm:pt modelId="{15FC0986-8E60-4554-A271-9AD902B40121}" type="parTrans" cxnId="{8DDFC14C-420A-4524-950B-DFE2CDB6208B}">
      <dgm:prSet/>
      <dgm:spPr/>
      <dgm:t>
        <a:bodyPr/>
        <a:lstStyle/>
        <a:p>
          <a:endParaRPr lang="ru-RU"/>
        </a:p>
      </dgm:t>
    </dgm:pt>
    <dgm:pt modelId="{FE928EEC-A1BE-4C87-8D80-5C0826E9C0E9}">
      <dgm:prSet custT="1"/>
      <dgm:spPr/>
      <dgm:t>
        <a:bodyPr/>
        <a:lstStyle/>
        <a:p>
          <a:pPr rtl="0"/>
          <a:r>
            <a:rPr lang="ru-RU" sz="1500" dirty="0"/>
            <a:t>«Педагог-новатор  - </a:t>
          </a:r>
          <a:r>
            <a:rPr lang="ru-RU" sz="1500"/>
            <a:t>консервативный педагог</a:t>
          </a:r>
          <a:endParaRPr lang="ru-RU" sz="1500" dirty="0"/>
        </a:p>
      </dgm:t>
    </dgm:pt>
    <dgm:pt modelId="{AB7FA756-C510-4EB9-8EBE-B9748541D131}" type="sibTrans" cxnId="{85EF3367-3924-41D1-8746-59BE1F74A2DF}">
      <dgm:prSet/>
      <dgm:spPr/>
      <dgm:t>
        <a:bodyPr/>
        <a:lstStyle/>
        <a:p>
          <a:endParaRPr lang="ru-RU"/>
        </a:p>
      </dgm:t>
    </dgm:pt>
    <dgm:pt modelId="{DEC37C58-501B-476D-8FD4-7ACEBB3E02D6}" type="parTrans" cxnId="{85EF3367-3924-41D1-8746-59BE1F74A2DF}">
      <dgm:prSet/>
      <dgm:spPr/>
      <dgm:t>
        <a:bodyPr/>
        <a:lstStyle/>
        <a:p>
          <a:endParaRPr lang="ru-RU"/>
        </a:p>
      </dgm:t>
    </dgm:pt>
    <dgm:pt modelId="{CDC2A00B-6551-4617-A6CB-80E07E1D635F}" type="pres">
      <dgm:prSet presAssocID="{91DA0D88-88E4-4878-BEB7-601B0F6954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B02B4B-D321-403E-89C7-969D9F56F50E}" type="pres">
      <dgm:prSet presAssocID="{D162206F-EBED-4E42-9940-8BDEAD5A01F8}" presName="linNode" presStyleCnt="0"/>
      <dgm:spPr/>
    </dgm:pt>
    <dgm:pt modelId="{86DD23F6-3E3F-41C0-BD2D-94A61DB24B80}" type="pres">
      <dgm:prSet presAssocID="{D162206F-EBED-4E42-9940-8BDEAD5A01F8}" presName="parentText" presStyleLbl="node1" presStyleIdx="0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8C4FA-D6B8-408F-B4F2-2F165B7E7C87}" type="pres">
      <dgm:prSet presAssocID="{D162206F-EBED-4E42-9940-8BDEAD5A01F8}" presName="descendantText" presStyleLbl="alignAccFollowNode1" presStyleIdx="0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DF9A-BAC2-4F15-A695-1246C25F9C15}" type="pres">
      <dgm:prSet presAssocID="{A7422B91-1B50-431C-ABD2-FE14373D380C}" presName="sp" presStyleCnt="0"/>
      <dgm:spPr/>
    </dgm:pt>
    <dgm:pt modelId="{9E4A24D6-90A7-4C8A-9080-6AD5D443E7BA}" type="pres">
      <dgm:prSet presAssocID="{F87870A6-8A05-4543-A444-6BB605520C0E}" presName="linNode" presStyleCnt="0"/>
      <dgm:spPr/>
    </dgm:pt>
    <dgm:pt modelId="{D21C9D28-5393-4031-9893-6BFA44EED84E}" type="pres">
      <dgm:prSet presAssocID="{F87870A6-8A05-4543-A444-6BB605520C0E}" presName="parentText" presStyleLbl="node1" presStyleIdx="1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AE144-183A-4BBD-AE19-B158849AE4B5}" type="pres">
      <dgm:prSet presAssocID="{F87870A6-8A05-4543-A444-6BB605520C0E}" presName="descendantText" presStyleLbl="alignAccFollowNode1" presStyleIdx="1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EA4B1-F46E-49A6-8F7F-71DD0D7FBE50}" type="pres">
      <dgm:prSet presAssocID="{EF64FDBE-9D4D-4271-BA7A-7C3C26CC3DFA}" presName="sp" presStyleCnt="0"/>
      <dgm:spPr/>
    </dgm:pt>
    <dgm:pt modelId="{DA7B6497-166D-4EDF-941A-2067EC521CC1}" type="pres">
      <dgm:prSet presAssocID="{4B020F9C-E927-4029-AF77-18AFB29A2E75}" presName="linNode" presStyleCnt="0"/>
      <dgm:spPr/>
    </dgm:pt>
    <dgm:pt modelId="{50F50DC8-E9B1-43C7-AA30-DCD8E8978AF9}" type="pres">
      <dgm:prSet presAssocID="{4B020F9C-E927-4029-AF77-18AFB29A2E75}" presName="parentText" presStyleLbl="node1" presStyleIdx="2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A84B5-04C6-4FDF-BC73-5875C13D4073}" type="pres">
      <dgm:prSet presAssocID="{4B020F9C-E927-4029-AF77-18AFB29A2E75}" presName="descendantText" presStyleLbl="alignAccFollowNode1" presStyleIdx="2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B8151-B818-4ADA-8752-C255A9591161}" type="pres">
      <dgm:prSet presAssocID="{A6BB41BB-97BF-4CE4-97E4-6CFD54C55482}" presName="sp" presStyleCnt="0"/>
      <dgm:spPr/>
    </dgm:pt>
    <dgm:pt modelId="{58431597-F06E-4737-8979-F2AC9A5E34CA}" type="pres">
      <dgm:prSet presAssocID="{EEB9FB3D-768A-4955-9C39-AC04826FC2CA}" presName="linNode" presStyleCnt="0"/>
      <dgm:spPr/>
    </dgm:pt>
    <dgm:pt modelId="{FB536D1B-E522-47D0-902B-4B9BCF1BF019}" type="pres">
      <dgm:prSet presAssocID="{EEB9FB3D-768A-4955-9C39-AC04826FC2CA}" presName="parentText" presStyleLbl="node1" presStyleIdx="3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F6899-D4D2-49FD-AD2D-AD622582CD56}" type="pres">
      <dgm:prSet presAssocID="{EEB9FB3D-768A-4955-9C39-AC04826FC2CA}" presName="descendantText" presStyleLbl="alignAccFollowNode1" presStyleIdx="3" presStyleCnt="5" custScaleY="174648" custLinFactNeighborX="2269" custLinFactNeighborY="-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A4C69-65C8-4F4A-A740-34FE76FB0739}" type="pres">
      <dgm:prSet presAssocID="{B973742E-38DD-4B0A-8AA6-8190DB70D321}" presName="sp" presStyleCnt="0"/>
      <dgm:spPr/>
    </dgm:pt>
    <dgm:pt modelId="{AD5540F4-5714-4D4F-9AE9-756E480FF72F}" type="pres">
      <dgm:prSet presAssocID="{093EADB4-7D55-4F6D-BC7C-66FA7291F2B3}" presName="linNode" presStyleCnt="0"/>
      <dgm:spPr/>
    </dgm:pt>
    <dgm:pt modelId="{09A3D95C-5A07-45E7-9564-A17B949EB69F}" type="pres">
      <dgm:prSet presAssocID="{093EADB4-7D55-4F6D-BC7C-66FA7291F2B3}" presName="parentText" presStyleLbl="node1" presStyleIdx="4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93EE0-7D68-44CA-BD51-A747E6DCAB24}" type="pres">
      <dgm:prSet presAssocID="{093EADB4-7D55-4F6D-BC7C-66FA7291F2B3}" presName="descendantText" presStyleLbl="alignAccFollowNode1" presStyleIdx="4" presStyleCnt="5" custScaleY="174648" custLinFactNeighborX="2269" custLinFactNeighborY="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AB84D1-BB6B-4E33-831B-148BD53A5CE9}" type="presOf" srcId="{FC243EDC-5690-412D-A52E-654DD39B5EFD}" destId="{1748C4FA-D6B8-408F-B4F2-2F165B7E7C87}" srcOrd="0" destOrd="2" presId="urn:microsoft.com/office/officeart/2005/8/layout/vList5"/>
    <dgm:cxn modelId="{B2025503-4DE1-4C17-BC5C-41C781C1DC95}" type="presOf" srcId="{093EADB4-7D55-4F6D-BC7C-66FA7291F2B3}" destId="{09A3D95C-5A07-45E7-9564-A17B949EB69F}" srcOrd="0" destOrd="0" presId="urn:microsoft.com/office/officeart/2005/8/layout/vList5"/>
    <dgm:cxn modelId="{ADE696FA-F738-4461-AC47-94065ACC2421}" srcId="{4B020F9C-E927-4029-AF77-18AFB29A2E75}" destId="{6431193F-EC60-431A-8AF5-CBD25BD07231}" srcOrd="1" destOrd="0" parTransId="{F8098611-CDA2-456D-8D22-799E9BC8B732}" sibTransId="{CD2E2FA0-956C-42BC-AE3E-6766C30AEA7B}"/>
    <dgm:cxn modelId="{06967396-5D71-4021-B53E-6BD22DBCDBF1}" type="presOf" srcId="{7D96722C-1300-45FE-A687-A6D39C61D651}" destId="{BFC93EE0-7D68-44CA-BD51-A747E6DCAB24}" srcOrd="0" destOrd="0" presId="urn:microsoft.com/office/officeart/2005/8/layout/vList5"/>
    <dgm:cxn modelId="{B1C35E08-8859-4D12-9857-FCB9F9276CCB}" srcId="{91DA0D88-88E4-4878-BEB7-601B0F695461}" destId="{EEB9FB3D-768A-4955-9C39-AC04826FC2CA}" srcOrd="3" destOrd="0" parTransId="{2E52A045-719C-4D69-8702-E1B99D7C52FD}" sibTransId="{B973742E-38DD-4B0A-8AA6-8190DB70D321}"/>
    <dgm:cxn modelId="{93DA4FF2-1401-422D-933D-9DA528C6AB46}" type="presOf" srcId="{78D98A01-FDB9-4831-924C-F49EC57FFB37}" destId="{BFC93EE0-7D68-44CA-BD51-A747E6DCAB24}" srcOrd="0" destOrd="1" presId="urn:microsoft.com/office/officeart/2005/8/layout/vList5"/>
    <dgm:cxn modelId="{8336081F-4FA6-410E-A3AF-47CF9BF3B630}" srcId="{4B020F9C-E927-4029-AF77-18AFB29A2E75}" destId="{914E7CD8-4F51-4DE3-A750-CEEC489CC9C0}" srcOrd="0" destOrd="0" parTransId="{1B5AB5B5-4928-4C0F-9E93-A3869C169D84}" sibTransId="{37D7B9B0-4E2C-4B98-8D9B-4DDC06BA87F3}"/>
    <dgm:cxn modelId="{A55DF55F-803C-43B4-AB60-8CFCC6B84182}" srcId="{EEB9FB3D-768A-4955-9C39-AC04826FC2CA}" destId="{9A126167-9A32-4FBA-9B95-50DE3A7FD476}" srcOrd="0" destOrd="0" parTransId="{A052F742-E032-4952-AD37-340B6CC0903E}" sibTransId="{C7CCB6FD-0398-4CE1-9DF9-9279EDCB07AC}"/>
    <dgm:cxn modelId="{60D91444-A78A-4D51-BB26-BE79B4F943DD}" srcId="{D162206F-EBED-4E42-9940-8BDEAD5A01F8}" destId="{FC243EDC-5690-412D-A52E-654DD39B5EFD}" srcOrd="2" destOrd="0" parTransId="{7DC497BD-1220-4041-B3F9-3F4BE4444A0F}" sibTransId="{931CEA84-97F3-4FA1-B88D-7408186B8208}"/>
    <dgm:cxn modelId="{4B83884F-A18A-43CC-9353-5D6C53B34E01}" srcId="{91DA0D88-88E4-4878-BEB7-601B0F695461}" destId="{093EADB4-7D55-4F6D-BC7C-66FA7291F2B3}" srcOrd="4" destOrd="0" parTransId="{E072BE6B-9CB0-4084-B036-91435681F2ED}" sibTransId="{1509BDEB-3C28-4F40-9D1C-D4CCA869FABC}"/>
    <dgm:cxn modelId="{41B1D213-7319-4AA1-A892-A73E5219A996}" srcId="{91DA0D88-88E4-4878-BEB7-601B0F695461}" destId="{F87870A6-8A05-4543-A444-6BB605520C0E}" srcOrd="1" destOrd="0" parTransId="{9CFBD912-9D94-440F-896A-B095E08D1210}" sibTransId="{EF64FDBE-9D4D-4271-BA7A-7C3C26CC3DFA}"/>
    <dgm:cxn modelId="{FEEE25C2-07BF-4E27-AE16-DC3C6E7181DA}" type="presOf" srcId="{914E7CD8-4F51-4DE3-A750-CEEC489CC9C0}" destId="{0C1A84B5-04C6-4FDF-BC73-5875C13D4073}" srcOrd="0" destOrd="0" presId="urn:microsoft.com/office/officeart/2005/8/layout/vList5"/>
    <dgm:cxn modelId="{289A7D3A-6767-4B97-BBB7-2ADBC7C34D3B}" srcId="{F87870A6-8A05-4543-A444-6BB605520C0E}" destId="{CF95629C-413B-40D7-89AA-F94A7E5D000B}" srcOrd="0" destOrd="0" parTransId="{433F1C7E-6979-40B5-9F1F-FFCFA8B5DF23}" sibTransId="{F7DF9706-1362-4099-93FD-A51D40C61F15}"/>
    <dgm:cxn modelId="{43894D59-7D42-4943-BE31-383A0A9B1A45}" type="presOf" srcId="{91DA0D88-88E4-4878-BEB7-601B0F695461}" destId="{CDC2A00B-6551-4617-A6CB-80E07E1D635F}" srcOrd="0" destOrd="0" presId="urn:microsoft.com/office/officeart/2005/8/layout/vList5"/>
    <dgm:cxn modelId="{F9EDA106-F6A8-41BC-B2EC-5BD14D167015}" type="presOf" srcId="{71B30CDD-892F-4BFB-A1D4-7A4046AD4137}" destId="{1748C4FA-D6B8-408F-B4F2-2F165B7E7C87}" srcOrd="0" destOrd="0" presId="urn:microsoft.com/office/officeart/2005/8/layout/vList5"/>
    <dgm:cxn modelId="{3D4F1C71-85AB-422D-899A-70042B062428}" srcId="{EEB9FB3D-768A-4955-9C39-AC04826FC2CA}" destId="{351E7F3E-5742-4510-AE67-70085D5EE737}" srcOrd="1" destOrd="0" parTransId="{86424D34-8289-4C4C-B12E-6B290977ACD1}" sibTransId="{499D51D8-8156-477C-B69F-FF52FCE9B82D}"/>
    <dgm:cxn modelId="{8B9EFA6B-27D0-4BA1-99BE-85C9EB2CEAAD}" srcId="{EEB9FB3D-768A-4955-9C39-AC04826FC2CA}" destId="{BB54F378-5960-4F10-996D-C7E75D448054}" srcOrd="2" destOrd="0" parTransId="{0E35C267-25C3-4E78-B47E-E55B3E22DDB9}" sibTransId="{8C130810-B8D7-432F-A949-7CE128EB0820}"/>
    <dgm:cxn modelId="{EF1F13A7-71BD-43FE-B51A-957BF0BDFC9C}" type="presOf" srcId="{6431193F-EC60-431A-8AF5-CBD25BD07231}" destId="{0C1A84B5-04C6-4FDF-BC73-5875C13D4073}" srcOrd="0" destOrd="1" presId="urn:microsoft.com/office/officeart/2005/8/layout/vList5"/>
    <dgm:cxn modelId="{8DDFC14C-420A-4524-950B-DFE2CDB6208B}" srcId="{F87870A6-8A05-4543-A444-6BB605520C0E}" destId="{EC941C9D-8E0F-481B-A569-FEB6E25697A8}" srcOrd="1" destOrd="0" parTransId="{15FC0986-8E60-4554-A271-9AD902B40121}" sibTransId="{7FD369CF-5CED-4E57-B3EB-867FF3BD4E51}"/>
    <dgm:cxn modelId="{4C1F1B32-775A-4CA9-8D96-9B1381F006B4}" type="presOf" srcId="{EC941C9D-8E0F-481B-A569-FEB6E25697A8}" destId="{9D1AE144-183A-4BBD-AE19-B158849AE4B5}" srcOrd="0" destOrd="1" presId="urn:microsoft.com/office/officeart/2005/8/layout/vList5"/>
    <dgm:cxn modelId="{85EF3367-3924-41D1-8746-59BE1F74A2DF}" srcId="{F87870A6-8A05-4543-A444-6BB605520C0E}" destId="{FE928EEC-A1BE-4C87-8D80-5C0826E9C0E9}" srcOrd="2" destOrd="0" parTransId="{DEC37C58-501B-476D-8FD4-7ACEBB3E02D6}" sibTransId="{AB7FA756-C510-4EB9-8EBE-B9748541D131}"/>
    <dgm:cxn modelId="{34A36B7A-CA1D-47D8-ABDA-953AA3A604A4}" srcId="{D162206F-EBED-4E42-9940-8BDEAD5A01F8}" destId="{B2D4587B-9511-4247-B306-59A0BFCD9CD7}" srcOrd="1" destOrd="0" parTransId="{89316483-6DB8-4F82-B932-98BC92EF9175}" sibTransId="{92D84544-CA99-4DF1-9365-437968A31448}"/>
    <dgm:cxn modelId="{6CEC7739-96C5-4063-8696-F2C8127B01A4}" type="presOf" srcId="{9A126167-9A32-4FBA-9B95-50DE3A7FD476}" destId="{934F6899-D4D2-49FD-AD2D-AD622582CD56}" srcOrd="0" destOrd="0" presId="urn:microsoft.com/office/officeart/2005/8/layout/vList5"/>
    <dgm:cxn modelId="{A082178F-B93F-4801-A970-DD6C136EAD1B}" srcId="{4B020F9C-E927-4029-AF77-18AFB29A2E75}" destId="{197B3A34-0868-4A76-93C6-A016B942C1E0}" srcOrd="2" destOrd="0" parTransId="{8C714341-9B4A-445E-BBCA-768E09ACE39E}" sibTransId="{C6368A7A-FC3D-4A9F-B03E-060B185F888E}"/>
    <dgm:cxn modelId="{72E95340-DA28-4A28-AB2D-C30F58F50A90}" type="presOf" srcId="{FE928EEC-A1BE-4C87-8D80-5C0826E9C0E9}" destId="{9D1AE144-183A-4BBD-AE19-B158849AE4B5}" srcOrd="0" destOrd="2" presId="urn:microsoft.com/office/officeart/2005/8/layout/vList5"/>
    <dgm:cxn modelId="{C82B17D1-96DA-4560-A6C9-DEB323CD8709}" type="presOf" srcId="{4B020F9C-E927-4029-AF77-18AFB29A2E75}" destId="{50F50DC8-E9B1-43C7-AA30-DCD8E8978AF9}" srcOrd="0" destOrd="0" presId="urn:microsoft.com/office/officeart/2005/8/layout/vList5"/>
    <dgm:cxn modelId="{3FC16858-B6B9-4A87-8DEA-29DFEA70C930}" srcId="{093EADB4-7D55-4F6D-BC7C-66FA7291F2B3}" destId="{7D96722C-1300-45FE-A687-A6D39C61D651}" srcOrd="0" destOrd="0" parTransId="{9762BE55-89BC-4EC5-8AED-0F98E6854B6D}" sibTransId="{E0775556-D537-4218-BEAF-77DDFF7978A9}"/>
    <dgm:cxn modelId="{4D2798B2-03FF-425C-9314-80971F310E7A}" srcId="{91DA0D88-88E4-4878-BEB7-601B0F695461}" destId="{4B020F9C-E927-4029-AF77-18AFB29A2E75}" srcOrd="2" destOrd="0" parTransId="{A378305C-75CC-4BA7-9FDB-FF14D0AC90DF}" sibTransId="{A6BB41BB-97BF-4CE4-97E4-6CFD54C55482}"/>
    <dgm:cxn modelId="{3FDE0DA5-8B3A-4999-8D27-B1DF0A5953BE}" type="presOf" srcId="{CF95629C-413B-40D7-89AA-F94A7E5D000B}" destId="{9D1AE144-183A-4BBD-AE19-B158849AE4B5}" srcOrd="0" destOrd="0" presId="urn:microsoft.com/office/officeart/2005/8/layout/vList5"/>
    <dgm:cxn modelId="{25A129C2-096A-42EE-BCBE-EA77CEF59927}" type="presOf" srcId="{B2D4587B-9511-4247-B306-59A0BFCD9CD7}" destId="{1748C4FA-D6B8-408F-B4F2-2F165B7E7C87}" srcOrd="0" destOrd="1" presId="urn:microsoft.com/office/officeart/2005/8/layout/vList5"/>
    <dgm:cxn modelId="{89FE013D-7694-4651-937F-1D752C2ABA21}" type="presOf" srcId="{351E7F3E-5742-4510-AE67-70085D5EE737}" destId="{934F6899-D4D2-49FD-AD2D-AD622582CD56}" srcOrd="0" destOrd="1" presId="urn:microsoft.com/office/officeart/2005/8/layout/vList5"/>
    <dgm:cxn modelId="{813DE413-7015-46B0-80D3-E6B0B343889D}" type="presOf" srcId="{197B3A34-0868-4A76-93C6-A016B942C1E0}" destId="{0C1A84B5-04C6-4FDF-BC73-5875C13D4073}" srcOrd="0" destOrd="2" presId="urn:microsoft.com/office/officeart/2005/8/layout/vList5"/>
    <dgm:cxn modelId="{0ED7F68E-6025-4B88-AE15-72BCE6D0C7FB}" type="presOf" srcId="{F87870A6-8A05-4543-A444-6BB605520C0E}" destId="{D21C9D28-5393-4031-9893-6BFA44EED84E}" srcOrd="0" destOrd="0" presId="urn:microsoft.com/office/officeart/2005/8/layout/vList5"/>
    <dgm:cxn modelId="{520B8F78-3E92-402E-817F-D90C2A468936}" srcId="{91DA0D88-88E4-4878-BEB7-601B0F695461}" destId="{D162206F-EBED-4E42-9940-8BDEAD5A01F8}" srcOrd="0" destOrd="0" parTransId="{B3286F1C-87E1-463A-A09F-5D4EB9E32671}" sibTransId="{A7422B91-1B50-431C-ABD2-FE14373D380C}"/>
    <dgm:cxn modelId="{6858A1A8-8162-4F8C-AC64-811F44A4E18F}" type="presOf" srcId="{D162206F-EBED-4E42-9940-8BDEAD5A01F8}" destId="{86DD23F6-3E3F-41C0-BD2D-94A61DB24B80}" srcOrd="0" destOrd="0" presId="urn:microsoft.com/office/officeart/2005/8/layout/vList5"/>
    <dgm:cxn modelId="{74515DC3-7718-4D05-B89A-A6C35438D6B2}" type="presOf" srcId="{EEB9FB3D-768A-4955-9C39-AC04826FC2CA}" destId="{FB536D1B-E522-47D0-902B-4B9BCF1BF019}" srcOrd="0" destOrd="0" presId="urn:microsoft.com/office/officeart/2005/8/layout/vList5"/>
    <dgm:cxn modelId="{3E2245F9-9FED-4321-92C9-9855F53299ED}" srcId="{D162206F-EBED-4E42-9940-8BDEAD5A01F8}" destId="{71B30CDD-892F-4BFB-A1D4-7A4046AD4137}" srcOrd="0" destOrd="0" parTransId="{11BFBF07-6C33-4599-A148-C7369C005F05}" sibTransId="{FB439BE1-04FA-402A-8D04-0463D2114972}"/>
    <dgm:cxn modelId="{6BC640CA-97B7-427C-8474-B73B75CEEB82}" srcId="{093EADB4-7D55-4F6D-BC7C-66FA7291F2B3}" destId="{78D98A01-FDB9-4831-924C-F49EC57FFB37}" srcOrd="1" destOrd="0" parTransId="{DBC152AB-0F7E-45B6-96F0-AF9EBDF2414E}" sibTransId="{F3721EC8-5CAC-404E-96D4-72737DFCCFE8}"/>
    <dgm:cxn modelId="{28DC23A9-D6FA-421D-99AD-E63B6C124A71}" type="presOf" srcId="{BB54F378-5960-4F10-996D-C7E75D448054}" destId="{934F6899-D4D2-49FD-AD2D-AD622582CD56}" srcOrd="0" destOrd="2" presId="urn:microsoft.com/office/officeart/2005/8/layout/vList5"/>
    <dgm:cxn modelId="{AE7485E9-8F1E-4272-9BA0-D2659F134538}" type="presParOf" srcId="{CDC2A00B-6551-4617-A6CB-80E07E1D635F}" destId="{E3B02B4B-D321-403E-89C7-969D9F56F50E}" srcOrd="0" destOrd="0" presId="urn:microsoft.com/office/officeart/2005/8/layout/vList5"/>
    <dgm:cxn modelId="{99407050-2F94-4D00-AF11-C9AE87237950}" type="presParOf" srcId="{E3B02B4B-D321-403E-89C7-969D9F56F50E}" destId="{86DD23F6-3E3F-41C0-BD2D-94A61DB24B80}" srcOrd="0" destOrd="0" presId="urn:microsoft.com/office/officeart/2005/8/layout/vList5"/>
    <dgm:cxn modelId="{23D291C2-4F17-4D7F-8A17-DD7250A9CF42}" type="presParOf" srcId="{E3B02B4B-D321-403E-89C7-969D9F56F50E}" destId="{1748C4FA-D6B8-408F-B4F2-2F165B7E7C87}" srcOrd="1" destOrd="0" presId="urn:microsoft.com/office/officeart/2005/8/layout/vList5"/>
    <dgm:cxn modelId="{CECAF667-1B3A-46BD-B4D1-AB418E78D0AE}" type="presParOf" srcId="{CDC2A00B-6551-4617-A6CB-80E07E1D635F}" destId="{D654DF9A-BAC2-4F15-A695-1246C25F9C15}" srcOrd="1" destOrd="0" presId="urn:microsoft.com/office/officeart/2005/8/layout/vList5"/>
    <dgm:cxn modelId="{E32AFFAB-9937-4376-8F6B-3B6DDFC442D1}" type="presParOf" srcId="{CDC2A00B-6551-4617-A6CB-80E07E1D635F}" destId="{9E4A24D6-90A7-4C8A-9080-6AD5D443E7BA}" srcOrd="2" destOrd="0" presId="urn:microsoft.com/office/officeart/2005/8/layout/vList5"/>
    <dgm:cxn modelId="{BC57D320-0CC1-4D08-87B4-119056E47FF9}" type="presParOf" srcId="{9E4A24D6-90A7-4C8A-9080-6AD5D443E7BA}" destId="{D21C9D28-5393-4031-9893-6BFA44EED84E}" srcOrd="0" destOrd="0" presId="urn:microsoft.com/office/officeart/2005/8/layout/vList5"/>
    <dgm:cxn modelId="{9A07C4C4-3559-4CB0-8C5B-D5108CA3B0D8}" type="presParOf" srcId="{9E4A24D6-90A7-4C8A-9080-6AD5D443E7BA}" destId="{9D1AE144-183A-4BBD-AE19-B158849AE4B5}" srcOrd="1" destOrd="0" presId="urn:microsoft.com/office/officeart/2005/8/layout/vList5"/>
    <dgm:cxn modelId="{CE748D37-280B-4D36-9117-C4EB1DA9C2D2}" type="presParOf" srcId="{CDC2A00B-6551-4617-A6CB-80E07E1D635F}" destId="{E5AEA4B1-F46E-49A6-8F7F-71DD0D7FBE50}" srcOrd="3" destOrd="0" presId="urn:microsoft.com/office/officeart/2005/8/layout/vList5"/>
    <dgm:cxn modelId="{30D620BF-F0D7-4752-86E9-878D9A89EEBC}" type="presParOf" srcId="{CDC2A00B-6551-4617-A6CB-80E07E1D635F}" destId="{DA7B6497-166D-4EDF-941A-2067EC521CC1}" srcOrd="4" destOrd="0" presId="urn:microsoft.com/office/officeart/2005/8/layout/vList5"/>
    <dgm:cxn modelId="{5FF5BBDE-0E15-4429-B316-77ED7028EC89}" type="presParOf" srcId="{DA7B6497-166D-4EDF-941A-2067EC521CC1}" destId="{50F50DC8-E9B1-43C7-AA30-DCD8E8978AF9}" srcOrd="0" destOrd="0" presId="urn:microsoft.com/office/officeart/2005/8/layout/vList5"/>
    <dgm:cxn modelId="{622A7C4D-A6E3-4C20-A091-CD2414212BB0}" type="presParOf" srcId="{DA7B6497-166D-4EDF-941A-2067EC521CC1}" destId="{0C1A84B5-04C6-4FDF-BC73-5875C13D4073}" srcOrd="1" destOrd="0" presId="urn:microsoft.com/office/officeart/2005/8/layout/vList5"/>
    <dgm:cxn modelId="{5EB4BBF7-BA76-4CC0-97CD-C70E6613B67B}" type="presParOf" srcId="{CDC2A00B-6551-4617-A6CB-80E07E1D635F}" destId="{159B8151-B818-4ADA-8752-C255A9591161}" srcOrd="5" destOrd="0" presId="urn:microsoft.com/office/officeart/2005/8/layout/vList5"/>
    <dgm:cxn modelId="{6C71BF91-5BA3-4852-BD61-B201877AD62B}" type="presParOf" srcId="{CDC2A00B-6551-4617-A6CB-80E07E1D635F}" destId="{58431597-F06E-4737-8979-F2AC9A5E34CA}" srcOrd="6" destOrd="0" presId="urn:microsoft.com/office/officeart/2005/8/layout/vList5"/>
    <dgm:cxn modelId="{BD05693E-AF5B-4D44-9185-C164273A3FE8}" type="presParOf" srcId="{58431597-F06E-4737-8979-F2AC9A5E34CA}" destId="{FB536D1B-E522-47D0-902B-4B9BCF1BF019}" srcOrd="0" destOrd="0" presId="urn:microsoft.com/office/officeart/2005/8/layout/vList5"/>
    <dgm:cxn modelId="{0A281243-34B9-480D-A125-58DCF396B589}" type="presParOf" srcId="{58431597-F06E-4737-8979-F2AC9A5E34CA}" destId="{934F6899-D4D2-49FD-AD2D-AD622582CD56}" srcOrd="1" destOrd="0" presId="urn:microsoft.com/office/officeart/2005/8/layout/vList5"/>
    <dgm:cxn modelId="{269D59D7-6DAF-47CE-9336-8728EADF7C43}" type="presParOf" srcId="{CDC2A00B-6551-4617-A6CB-80E07E1D635F}" destId="{9AEA4C69-65C8-4F4A-A740-34FE76FB0739}" srcOrd="7" destOrd="0" presId="urn:microsoft.com/office/officeart/2005/8/layout/vList5"/>
    <dgm:cxn modelId="{19E8105F-A7D9-4D18-9098-01D8FBCB61A4}" type="presParOf" srcId="{CDC2A00B-6551-4617-A6CB-80E07E1D635F}" destId="{AD5540F4-5714-4D4F-9AE9-756E480FF72F}" srcOrd="8" destOrd="0" presId="urn:microsoft.com/office/officeart/2005/8/layout/vList5"/>
    <dgm:cxn modelId="{D5834A02-466F-4913-9A98-F35D062DA363}" type="presParOf" srcId="{AD5540F4-5714-4D4F-9AE9-756E480FF72F}" destId="{09A3D95C-5A07-45E7-9564-A17B949EB69F}" srcOrd="0" destOrd="0" presId="urn:microsoft.com/office/officeart/2005/8/layout/vList5"/>
    <dgm:cxn modelId="{6EDC9B68-AB9F-44F3-82CC-94EBCA6649E2}" type="presParOf" srcId="{AD5540F4-5714-4D4F-9AE9-756E480FF72F}" destId="{BFC93EE0-7D68-44CA-BD51-A747E6DCAB24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940E3B-0D44-4896-91F2-A0F7FB246D4D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850CD4E-6F9B-44D9-AB9E-0BCD411D3585}">
      <dgm:prSet custT="1"/>
      <dgm:spPr/>
      <dgm:t>
        <a:bodyPr/>
        <a:lstStyle/>
        <a:p>
          <a:pPr rtl="0"/>
          <a:r>
            <a:rPr lang="ru-RU" sz="2000" b="1" dirty="0"/>
            <a:t>1.Подготовка условий для запуска программы наставничества</a:t>
          </a:r>
        </a:p>
      </dgm:t>
    </dgm:pt>
    <dgm:pt modelId="{AECABE87-27D6-470F-AB63-872D1BB18DBB}" type="parTrans" cxnId="{09CC7A4F-C297-44FF-9C18-7685A32E9F87}">
      <dgm:prSet/>
      <dgm:spPr/>
      <dgm:t>
        <a:bodyPr/>
        <a:lstStyle/>
        <a:p>
          <a:endParaRPr lang="ru-RU"/>
        </a:p>
      </dgm:t>
    </dgm:pt>
    <dgm:pt modelId="{2F3510E5-56CF-4023-9E61-71D18A0141FF}" type="sibTrans" cxnId="{09CC7A4F-C297-44FF-9C18-7685A32E9F87}">
      <dgm:prSet/>
      <dgm:spPr/>
      <dgm:t>
        <a:bodyPr/>
        <a:lstStyle/>
        <a:p>
          <a:endParaRPr lang="ru-RU"/>
        </a:p>
      </dgm:t>
    </dgm:pt>
    <dgm:pt modelId="{1476D826-67AA-4CEB-9B01-7391E0781C7D}">
      <dgm:prSet custT="1"/>
      <dgm:spPr/>
      <dgm:t>
        <a:bodyPr/>
        <a:lstStyle/>
        <a:p>
          <a:pPr rtl="0"/>
          <a:r>
            <a:rPr lang="ru-RU" sz="2000" b="1" dirty="0"/>
            <a:t>2.Формирование базы наставляемых</a:t>
          </a:r>
        </a:p>
      </dgm:t>
    </dgm:pt>
    <dgm:pt modelId="{220157BE-3894-40DD-AB54-91F6674CC406}" type="parTrans" cxnId="{2D8D58B5-D376-47E4-8DDA-9A703418EDFB}">
      <dgm:prSet/>
      <dgm:spPr/>
      <dgm:t>
        <a:bodyPr/>
        <a:lstStyle/>
        <a:p>
          <a:endParaRPr lang="ru-RU"/>
        </a:p>
      </dgm:t>
    </dgm:pt>
    <dgm:pt modelId="{45FDF6E0-CC97-4B08-B517-87E878EF0286}" type="sibTrans" cxnId="{2D8D58B5-D376-47E4-8DDA-9A703418EDFB}">
      <dgm:prSet/>
      <dgm:spPr/>
      <dgm:t>
        <a:bodyPr/>
        <a:lstStyle/>
        <a:p>
          <a:endParaRPr lang="ru-RU"/>
        </a:p>
      </dgm:t>
    </dgm:pt>
    <dgm:pt modelId="{5F2E94FE-508D-4500-9934-E9DEF4E16995}">
      <dgm:prSet custT="1"/>
      <dgm:spPr/>
      <dgm:t>
        <a:bodyPr/>
        <a:lstStyle/>
        <a:p>
          <a:pPr rtl="0"/>
          <a:r>
            <a:rPr lang="ru-RU" sz="2000" b="1" dirty="0"/>
            <a:t>3. Формирование базы наставников</a:t>
          </a:r>
        </a:p>
      </dgm:t>
    </dgm:pt>
    <dgm:pt modelId="{9D45EF9A-6E61-482E-9BA7-C77CA26AA628}" type="parTrans" cxnId="{6E7E8189-05FF-44E2-AF0C-D0B154E86705}">
      <dgm:prSet/>
      <dgm:spPr/>
      <dgm:t>
        <a:bodyPr/>
        <a:lstStyle/>
        <a:p>
          <a:endParaRPr lang="ru-RU"/>
        </a:p>
      </dgm:t>
    </dgm:pt>
    <dgm:pt modelId="{E4A81600-61AD-4306-844C-C64B55562E17}" type="sibTrans" cxnId="{6E7E8189-05FF-44E2-AF0C-D0B154E86705}">
      <dgm:prSet/>
      <dgm:spPr/>
      <dgm:t>
        <a:bodyPr/>
        <a:lstStyle/>
        <a:p>
          <a:endParaRPr lang="ru-RU"/>
        </a:p>
      </dgm:t>
    </dgm:pt>
    <dgm:pt modelId="{638C3073-73AC-4A22-B0E1-C87740FD038D}">
      <dgm:prSet custT="1"/>
      <dgm:spPr/>
      <dgm:t>
        <a:bodyPr/>
        <a:lstStyle/>
        <a:p>
          <a:pPr rtl="0"/>
          <a:r>
            <a:rPr lang="ru-RU" sz="2000" b="1" dirty="0"/>
            <a:t>4. Отбор и обучение наставников</a:t>
          </a:r>
        </a:p>
      </dgm:t>
    </dgm:pt>
    <dgm:pt modelId="{E47D3C72-6C8F-4CDF-A91A-A883DF4D568A}" type="parTrans" cxnId="{A3F34A59-B00E-41E1-9BBD-31FE6EF09A69}">
      <dgm:prSet/>
      <dgm:spPr/>
      <dgm:t>
        <a:bodyPr/>
        <a:lstStyle/>
        <a:p>
          <a:endParaRPr lang="ru-RU"/>
        </a:p>
      </dgm:t>
    </dgm:pt>
    <dgm:pt modelId="{C3712C97-4A67-4364-A3D1-662816EE8E94}" type="sibTrans" cxnId="{A3F34A59-B00E-41E1-9BBD-31FE6EF09A69}">
      <dgm:prSet/>
      <dgm:spPr/>
      <dgm:t>
        <a:bodyPr/>
        <a:lstStyle/>
        <a:p>
          <a:endParaRPr lang="ru-RU"/>
        </a:p>
      </dgm:t>
    </dgm:pt>
    <dgm:pt modelId="{71270081-6840-4454-ADB3-36E75214F4DF}">
      <dgm:prSet custT="1"/>
      <dgm:spPr/>
      <dgm:t>
        <a:bodyPr/>
        <a:lstStyle/>
        <a:p>
          <a:pPr rtl="0"/>
          <a:r>
            <a:rPr lang="ru-RU" sz="2000" b="1" dirty="0"/>
            <a:t>5. Формирование наставнических пар или групп</a:t>
          </a:r>
        </a:p>
      </dgm:t>
    </dgm:pt>
    <dgm:pt modelId="{4A5F9DB5-1B30-44BF-8F87-7CDAFC24B004}" type="parTrans" cxnId="{7A8FC3C2-74A3-41E5-80CC-AA4118C6048D}">
      <dgm:prSet/>
      <dgm:spPr/>
      <dgm:t>
        <a:bodyPr/>
        <a:lstStyle/>
        <a:p>
          <a:endParaRPr lang="ru-RU"/>
        </a:p>
      </dgm:t>
    </dgm:pt>
    <dgm:pt modelId="{049CFE43-9C06-4F8E-9A43-2BA1A99875CA}" type="sibTrans" cxnId="{7A8FC3C2-74A3-41E5-80CC-AA4118C6048D}">
      <dgm:prSet/>
      <dgm:spPr/>
      <dgm:t>
        <a:bodyPr/>
        <a:lstStyle/>
        <a:p>
          <a:endParaRPr lang="ru-RU"/>
        </a:p>
      </dgm:t>
    </dgm:pt>
    <dgm:pt modelId="{ADF39E86-8F5A-43BF-8ABE-F6B9337382C8}">
      <dgm:prSet custT="1"/>
      <dgm:spPr/>
      <dgm:t>
        <a:bodyPr/>
        <a:lstStyle/>
        <a:p>
          <a:pPr rtl="0"/>
          <a:r>
            <a:rPr lang="ru-RU" sz="2000" b="1" dirty="0"/>
            <a:t>6.Организация работы наставнических пар или групп</a:t>
          </a:r>
        </a:p>
      </dgm:t>
    </dgm:pt>
    <dgm:pt modelId="{40D1C547-8D68-4994-A97A-066B4ED5A31C}" type="parTrans" cxnId="{AEC0008A-7723-45D3-A16C-25FA6EA97B50}">
      <dgm:prSet/>
      <dgm:spPr/>
      <dgm:t>
        <a:bodyPr/>
        <a:lstStyle/>
        <a:p>
          <a:endParaRPr lang="ru-RU"/>
        </a:p>
      </dgm:t>
    </dgm:pt>
    <dgm:pt modelId="{D4A439DE-70DB-481C-94D3-9981D5692336}" type="sibTrans" cxnId="{AEC0008A-7723-45D3-A16C-25FA6EA97B50}">
      <dgm:prSet/>
      <dgm:spPr/>
      <dgm:t>
        <a:bodyPr/>
        <a:lstStyle/>
        <a:p>
          <a:endParaRPr lang="ru-RU"/>
        </a:p>
      </dgm:t>
    </dgm:pt>
    <dgm:pt modelId="{CECF51A1-39BE-4804-99BB-9C47B254A0C6}">
      <dgm:prSet custT="1"/>
      <dgm:spPr/>
      <dgm:t>
        <a:bodyPr/>
        <a:lstStyle/>
        <a:p>
          <a:pPr rtl="0"/>
          <a:r>
            <a:rPr lang="ru-RU" sz="2000" b="1" dirty="0"/>
            <a:t>7.Завершение наставничества</a:t>
          </a:r>
        </a:p>
      </dgm:t>
    </dgm:pt>
    <dgm:pt modelId="{8DEDAAB2-9952-4CCA-8AF2-EC0A5F8DF529}" type="parTrans" cxnId="{D954A32D-603E-4F6F-A7CD-E1A49002C1F0}">
      <dgm:prSet/>
      <dgm:spPr/>
      <dgm:t>
        <a:bodyPr/>
        <a:lstStyle/>
        <a:p>
          <a:endParaRPr lang="ru-RU"/>
        </a:p>
      </dgm:t>
    </dgm:pt>
    <dgm:pt modelId="{F40614E9-483E-4CCF-AD6B-6B62CF4679E4}" type="sibTrans" cxnId="{D954A32D-603E-4F6F-A7CD-E1A49002C1F0}">
      <dgm:prSet/>
      <dgm:spPr/>
      <dgm:t>
        <a:bodyPr/>
        <a:lstStyle/>
        <a:p>
          <a:endParaRPr lang="ru-RU"/>
        </a:p>
      </dgm:t>
    </dgm:pt>
    <dgm:pt modelId="{2A20BCD8-5CD8-471F-823D-12DABBF114F6}" type="pres">
      <dgm:prSet presAssocID="{BD940E3B-0D44-4896-91F2-A0F7FB246D4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24D9A-5EF0-4A97-99F9-17A0AFF8366C}" type="pres">
      <dgm:prSet presAssocID="{A850CD4E-6F9B-44D9-AB9E-0BCD411D3585}" presName="node" presStyleLbl="node1" presStyleIdx="0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3AB5D-55A4-4785-A486-DD948579D42E}" type="pres">
      <dgm:prSet presAssocID="{2F3510E5-56CF-4023-9E61-71D18A0141F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0847366-2EE0-4EE0-94B8-724B961E89E9}" type="pres">
      <dgm:prSet presAssocID="{2F3510E5-56CF-4023-9E61-71D18A0141F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111AE87-B23C-4CE3-932A-60FFC8957C08}" type="pres">
      <dgm:prSet presAssocID="{1476D826-67AA-4CEB-9B01-7391E0781C7D}" presName="node" presStyleLbl="node1" presStyleIdx="1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D4B3C-9C35-4270-8097-8419F5188FB1}" type="pres">
      <dgm:prSet presAssocID="{45FDF6E0-CC97-4B08-B517-87E878EF028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A71F831-8F53-46C1-914B-530A3D349703}" type="pres">
      <dgm:prSet presAssocID="{45FDF6E0-CC97-4B08-B517-87E878EF028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F6C6213-4646-44F6-8A9F-356FE3FAB558}" type="pres">
      <dgm:prSet presAssocID="{5F2E94FE-508D-4500-9934-E9DEF4E16995}" presName="node" presStyleLbl="node1" presStyleIdx="2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B2F5E-359E-49FD-9604-090A818FEB59}" type="pres">
      <dgm:prSet presAssocID="{E4A81600-61AD-4306-844C-C64B55562E1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9DAF279-32B4-4BFC-988A-162A170A967F}" type="pres">
      <dgm:prSet presAssocID="{E4A81600-61AD-4306-844C-C64B55562E1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9D184C0-A3F2-4F62-906F-BEA2015D6BDB}" type="pres">
      <dgm:prSet presAssocID="{638C3073-73AC-4A22-B0E1-C87740FD038D}" presName="node" presStyleLbl="node1" presStyleIdx="3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AF9D5-0BF5-462E-BA7A-B8196B785AD4}" type="pres">
      <dgm:prSet presAssocID="{C3712C97-4A67-4364-A3D1-662816EE8E9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1F73B7D-E657-4ABE-9D63-28DAC13F8AF7}" type="pres">
      <dgm:prSet presAssocID="{C3712C97-4A67-4364-A3D1-662816EE8E9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4B4E10-1ED8-4415-A801-AF19E6CB2FBC}" type="pres">
      <dgm:prSet presAssocID="{71270081-6840-4454-ADB3-36E75214F4DF}" presName="node" presStyleLbl="node1" presStyleIdx="4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4147-8E5A-4010-945F-1554152216D6}" type="pres">
      <dgm:prSet presAssocID="{049CFE43-9C06-4F8E-9A43-2BA1A99875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0D0A2D3B-3F49-4529-A02B-1D6EBF7248B8}" type="pres">
      <dgm:prSet presAssocID="{049CFE43-9C06-4F8E-9A43-2BA1A99875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F322240-2C1B-46E6-8C92-A08BAE90FCA5}" type="pres">
      <dgm:prSet presAssocID="{ADF39E86-8F5A-43BF-8ABE-F6B9337382C8}" presName="node" presStyleLbl="node1" presStyleIdx="5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EDE49-BDBB-4624-B5F5-DC33B9E25DB4}" type="pres">
      <dgm:prSet presAssocID="{D4A439DE-70DB-481C-94D3-9981D569233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133C6AB-B2A1-4BD2-A5CB-E982DBDF45A5}" type="pres">
      <dgm:prSet presAssocID="{D4A439DE-70DB-481C-94D3-9981D569233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7E80F6A1-C62D-4852-A906-4A01197B934E}" type="pres">
      <dgm:prSet presAssocID="{CECF51A1-39BE-4804-99BB-9C47B254A0C6}" presName="node" presStyleLbl="node1" presStyleIdx="6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15710D-4058-4DDA-9700-659620E2B631}" type="presOf" srcId="{2F3510E5-56CF-4023-9E61-71D18A0141FF}" destId="{20847366-2EE0-4EE0-94B8-724B961E89E9}" srcOrd="1" destOrd="0" presId="urn:microsoft.com/office/officeart/2005/8/layout/process2"/>
    <dgm:cxn modelId="{F8E4BCB0-3C15-4024-BDA1-EEDAE74E6615}" type="presOf" srcId="{A850CD4E-6F9B-44D9-AB9E-0BCD411D3585}" destId="{84124D9A-5EF0-4A97-99F9-17A0AFF8366C}" srcOrd="0" destOrd="0" presId="urn:microsoft.com/office/officeart/2005/8/layout/process2"/>
    <dgm:cxn modelId="{6E7E8189-05FF-44E2-AF0C-D0B154E86705}" srcId="{BD940E3B-0D44-4896-91F2-A0F7FB246D4D}" destId="{5F2E94FE-508D-4500-9934-E9DEF4E16995}" srcOrd="2" destOrd="0" parTransId="{9D45EF9A-6E61-482E-9BA7-C77CA26AA628}" sibTransId="{E4A81600-61AD-4306-844C-C64B55562E17}"/>
    <dgm:cxn modelId="{B306BD13-946A-43ED-9B9B-E82AA7E86EB3}" type="presOf" srcId="{049CFE43-9C06-4F8E-9A43-2BA1A99875CA}" destId="{68C94147-8E5A-4010-945F-1554152216D6}" srcOrd="0" destOrd="0" presId="urn:microsoft.com/office/officeart/2005/8/layout/process2"/>
    <dgm:cxn modelId="{5CC9C056-DDDC-4BC7-BFE1-BD9B9C04BDEB}" type="presOf" srcId="{D4A439DE-70DB-481C-94D3-9981D5692336}" destId="{C9DEDE49-BDBB-4624-B5F5-DC33B9E25DB4}" srcOrd="0" destOrd="0" presId="urn:microsoft.com/office/officeart/2005/8/layout/process2"/>
    <dgm:cxn modelId="{A7F778AC-5CA1-4569-8533-D150C8C91710}" type="presOf" srcId="{D4A439DE-70DB-481C-94D3-9981D5692336}" destId="{4133C6AB-B2A1-4BD2-A5CB-E982DBDF45A5}" srcOrd="1" destOrd="0" presId="urn:microsoft.com/office/officeart/2005/8/layout/process2"/>
    <dgm:cxn modelId="{976F0398-F55C-4410-8607-8D149DC45AFA}" type="presOf" srcId="{ADF39E86-8F5A-43BF-8ABE-F6B9337382C8}" destId="{BF322240-2C1B-46E6-8C92-A08BAE90FCA5}" srcOrd="0" destOrd="0" presId="urn:microsoft.com/office/officeart/2005/8/layout/process2"/>
    <dgm:cxn modelId="{44A35892-E15A-4F98-9FE8-440B730F1A42}" type="presOf" srcId="{E4A81600-61AD-4306-844C-C64B55562E17}" destId="{09DAF279-32B4-4BFC-988A-162A170A967F}" srcOrd="1" destOrd="0" presId="urn:microsoft.com/office/officeart/2005/8/layout/process2"/>
    <dgm:cxn modelId="{1FF19695-2A80-42BA-B574-2B94FD558BE0}" type="presOf" srcId="{71270081-6840-4454-ADB3-36E75214F4DF}" destId="{764B4E10-1ED8-4415-A801-AF19E6CB2FBC}" srcOrd="0" destOrd="0" presId="urn:microsoft.com/office/officeart/2005/8/layout/process2"/>
    <dgm:cxn modelId="{3F912FE2-76DA-455F-BF8A-11CE92B4E10C}" type="presOf" srcId="{CECF51A1-39BE-4804-99BB-9C47B254A0C6}" destId="{7E80F6A1-C62D-4852-A906-4A01197B934E}" srcOrd="0" destOrd="0" presId="urn:microsoft.com/office/officeart/2005/8/layout/process2"/>
    <dgm:cxn modelId="{DC12A62A-55EE-48BC-B1AD-281F1D7B3A09}" type="presOf" srcId="{2F3510E5-56CF-4023-9E61-71D18A0141FF}" destId="{4563AB5D-55A4-4785-A486-DD948579D42E}" srcOrd="0" destOrd="0" presId="urn:microsoft.com/office/officeart/2005/8/layout/process2"/>
    <dgm:cxn modelId="{CB9D1E23-C5CC-4940-8647-AB27CDEEDBE0}" type="presOf" srcId="{45FDF6E0-CC97-4B08-B517-87E878EF0286}" destId="{AA71F831-8F53-46C1-914B-530A3D349703}" srcOrd="1" destOrd="0" presId="urn:microsoft.com/office/officeart/2005/8/layout/process2"/>
    <dgm:cxn modelId="{2D8D58B5-D376-47E4-8DDA-9A703418EDFB}" srcId="{BD940E3B-0D44-4896-91F2-A0F7FB246D4D}" destId="{1476D826-67AA-4CEB-9B01-7391E0781C7D}" srcOrd="1" destOrd="0" parTransId="{220157BE-3894-40DD-AB54-91F6674CC406}" sibTransId="{45FDF6E0-CC97-4B08-B517-87E878EF0286}"/>
    <dgm:cxn modelId="{19CE6353-34EA-46F9-A9BC-5E4A9F22FC8F}" type="presOf" srcId="{638C3073-73AC-4A22-B0E1-C87740FD038D}" destId="{89D184C0-A3F2-4F62-906F-BEA2015D6BDB}" srcOrd="0" destOrd="0" presId="urn:microsoft.com/office/officeart/2005/8/layout/process2"/>
    <dgm:cxn modelId="{A6ABBE5A-629B-4375-87EC-3531ED536005}" type="presOf" srcId="{049CFE43-9C06-4F8E-9A43-2BA1A99875CA}" destId="{0D0A2D3B-3F49-4529-A02B-1D6EBF7248B8}" srcOrd="1" destOrd="0" presId="urn:microsoft.com/office/officeart/2005/8/layout/process2"/>
    <dgm:cxn modelId="{D954A32D-603E-4F6F-A7CD-E1A49002C1F0}" srcId="{BD940E3B-0D44-4896-91F2-A0F7FB246D4D}" destId="{CECF51A1-39BE-4804-99BB-9C47B254A0C6}" srcOrd="6" destOrd="0" parTransId="{8DEDAAB2-9952-4CCA-8AF2-EC0A5F8DF529}" sibTransId="{F40614E9-483E-4CCF-AD6B-6B62CF4679E4}"/>
    <dgm:cxn modelId="{DE066C4D-FAEE-4EBE-AFBD-8B31521AA55C}" type="presOf" srcId="{1476D826-67AA-4CEB-9B01-7391E0781C7D}" destId="{5111AE87-B23C-4CE3-932A-60FFC8957C08}" srcOrd="0" destOrd="0" presId="urn:microsoft.com/office/officeart/2005/8/layout/process2"/>
    <dgm:cxn modelId="{A3F34A59-B00E-41E1-9BBD-31FE6EF09A69}" srcId="{BD940E3B-0D44-4896-91F2-A0F7FB246D4D}" destId="{638C3073-73AC-4A22-B0E1-C87740FD038D}" srcOrd="3" destOrd="0" parTransId="{E47D3C72-6C8F-4CDF-A91A-A883DF4D568A}" sibTransId="{C3712C97-4A67-4364-A3D1-662816EE8E94}"/>
    <dgm:cxn modelId="{AEC0008A-7723-45D3-A16C-25FA6EA97B50}" srcId="{BD940E3B-0D44-4896-91F2-A0F7FB246D4D}" destId="{ADF39E86-8F5A-43BF-8ABE-F6B9337382C8}" srcOrd="5" destOrd="0" parTransId="{40D1C547-8D68-4994-A97A-066B4ED5A31C}" sibTransId="{D4A439DE-70DB-481C-94D3-9981D5692336}"/>
    <dgm:cxn modelId="{A7D574E5-FFD3-4867-8EB6-74F13CA4D1B4}" type="presOf" srcId="{C3712C97-4A67-4364-A3D1-662816EE8E94}" destId="{01F73B7D-E657-4ABE-9D63-28DAC13F8AF7}" srcOrd="1" destOrd="0" presId="urn:microsoft.com/office/officeart/2005/8/layout/process2"/>
    <dgm:cxn modelId="{BACA2F75-92E9-4193-8E4C-75E294C3A22E}" type="presOf" srcId="{45FDF6E0-CC97-4B08-B517-87E878EF0286}" destId="{19CD4B3C-9C35-4270-8097-8419F5188FB1}" srcOrd="0" destOrd="0" presId="urn:microsoft.com/office/officeart/2005/8/layout/process2"/>
    <dgm:cxn modelId="{2A172037-E115-4171-81D3-EE3D6D66A7F7}" type="presOf" srcId="{5F2E94FE-508D-4500-9934-E9DEF4E16995}" destId="{2F6C6213-4646-44F6-8A9F-356FE3FAB558}" srcOrd="0" destOrd="0" presId="urn:microsoft.com/office/officeart/2005/8/layout/process2"/>
    <dgm:cxn modelId="{7A8FC3C2-74A3-41E5-80CC-AA4118C6048D}" srcId="{BD940E3B-0D44-4896-91F2-A0F7FB246D4D}" destId="{71270081-6840-4454-ADB3-36E75214F4DF}" srcOrd="4" destOrd="0" parTransId="{4A5F9DB5-1B30-44BF-8F87-7CDAFC24B004}" sibTransId="{049CFE43-9C06-4F8E-9A43-2BA1A99875CA}"/>
    <dgm:cxn modelId="{960CE101-51C6-40E0-9E7F-E0C9A6DD9F72}" type="presOf" srcId="{C3712C97-4A67-4364-A3D1-662816EE8E94}" destId="{8A3AF9D5-0BF5-462E-BA7A-B8196B785AD4}" srcOrd="0" destOrd="0" presId="urn:microsoft.com/office/officeart/2005/8/layout/process2"/>
    <dgm:cxn modelId="{09CC7A4F-C297-44FF-9C18-7685A32E9F87}" srcId="{BD940E3B-0D44-4896-91F2-A0F7FB246D4D}" destId="{A850CD4E-6F9B-44D9-AB9E-0BCD411D3585}" srcOrd="0" destOrd="0" parTransId="{AECABE87-27D6-470F-AB63-872D1BB18DBB}" sibTransId="{2F3510E5-56CF-4023-9E61-71D18A0141FF}"/>
    <dgm:cxn modelId="{C82AAEF2-77EA-4154-88A9-C6F705218C71}" type="presOf" srcId="{E4A81600-61AD-4306-844C-C64B55562E17}" destId="{EE7B2F5E-359E-49FD-9604-090A818FEB59}" srcOrd="0" destOrd="0" presId="urn:microsoft.com/office/officeart/2005/8/layout/process2"/>
    <dgm:cxn modelId="{13C56BCA-D04C-4AA8-9BE4-2DE61E4D983E}" type="presOf" srcId="{BD940E3B-0D44-4896-91F2-A0F7FB246D4D}" destId="{2A20BCD8-5CD8-471F-823D-12DABBF114F6}" srcOrd="0" destOrd="0" presId="urn:microsoft.com/office/officeart/2005/8/layout/process2"/>
    <dgm:cxn modelId="{3B2CD23E-D532-498B-A0D4-1ABAA85F34D9}" type="presParOf" srcId="{2A20BCD8-5CD8-471F-823D-12DABBF114F6}" destId="{84124D9A-5EF0-4A97-99F9-17A0AFF8366C}" srcOrd="0" destOrd="0" presId="urn:microsoft.com/office/officeart/2005/8/layout/process2"/>
    <dgm:cxn modelId="{DC972A04-BA7C-47CE-9229-23B34C6921D5}" type="presParOf" srcId="{2A20BCD8-5CD8-471F-823D-12DABBF114F6}" destId="{4563AB5D-55A4-4785-A486-DD948579D42E}" srcOrd="1" destOrd="0" presId="urn:microsoft.com/office/officeart/2005/8/layout/process2"/>
    <dgm:cxn modelId="{3D3A0ED8-6F8E-4845-A8F6-101797EF676A}" type="presParOf" srcId="{4563AB5D-55A4-4785-A486-DD948579D42E}" destId="{20847366-2EE0-4EE0-94B8-724B961E89E9}" srcOrd="0" destOrd="0" presId="urn:microsoft.com/office/officeart/2005/8/layout/process2"/>
    <dgm:cxn modelId="{ED6A666B-1A3D-4C11-ACA1-584CDA48A761}" type="presParOf" srcId="{2A20BCD8-5CD8-471F-823D-12DABBF114F6}" destId="{5111AE87-B23C-4CE3-932A-60FFC8957C08}" srcOrd="2" destOrd="0" presId="urn:microsoft.com/office/officeart/2005/8/layout/process2"/>
    <dgm:cxn modelId="{E8B7F20C-66AB-4BC7-9877-E334638D8FFE}" type="presParOf" srcId="{2A20BCD8-5CD8-471F-823D-12DABBF114F6}" destId="{19CD4B3C-9C35-4270-8097-8419F5188FB1}" srcOrd="3" destOrd="0" presId="urn:microsoft.com/office/officeart/2005/8/layout/process2"/>
    <dgm:cxn modelId="{E891E1FB-3572-4D32-883C-46B3103BA542}" type="presParOf" srcId="{19CD4B3C-9C35-4270-8097-8419F5188FB1}" destId="{AA71F831-8F53-46C1-914B-530A3D349703}" srcOrd="0" destOrd="0" presId="urn:microsoft.com/office/officeart/2005/8/layout/process2"/>
    <dgm:cxn modelId="{C51D5BA8-5242-47D2-A30E-4882D8D26084}" type="presParOf" srcId="{2A20BCD8-5CD8-471F-823D-12DABBF114F6}" destId="{2F6C6213-4646-44F6-8A9F-356FE3FAB558}" srcOrd="4" destOrd="0" presId="urn:microsoft.com/office/officeart/2005/8/layout/process2"/>
    <dgm:cxn modelId="{D82FC925-ADC0-4CF0-A0B8-2CA67927A3F4}" type="presParOf" srcId="{2A20BCD8-5CD8-471F-823D-12DABBF114F6}" destId="{EE7B2F5E-359E-49FD-9604-090A818FEB59}" srcOrd="5" destOrd="0" presId="urn:microsoft.com/office/officeart/2005/8/layout/process2"/>
    <dgm:cxn modelId="{4DB37151-C92C-42CB-BA8A-47A725DBC02F}" type="presParOf" srcId="{EE7B2F5E-359E-49FD-9604-090A818FEB59}" destId="{09DAF279-32B4-4BFC-988A-162A170A967F}" srcOrd="0" destOrd="0" presId="urn:microsoft.com/office/officeart/2005/8/layout/process2"/>
    <dgm:cxn modelId="{52B7ABCC-E20E-47B0-95F5-B9A48F23DBCA}" type="presParOf" srcId="{2A20BCD8-5CD8-471F-823D-12DABBF114F6}" destId="{89D184C0-A3F2-4F62-906F-BEA2015D6BDB}" srcOrd="6" destOrd="0" presId="urn:microsoft.com/office/officeart/2005/8/layout/process2"/>
    <dgm:cxn modelId="{23C2B20F-0649-4C6D-833E-DFA69BF6DA60}" type="presParOf" srcId="{2A20BCD8-5CD8-471F-823D-12DABBF114F6}" destId="{8A3AF9D5-0BF5-462E-BA7A-B8196B785AD4}" srcOrd="7" destOrd="0" presId="urn:microsoft.com/office/officeart/2005/8/layout/process2"/>
    <dgm:cxn modelId="{34A27601-16C5-41BF-B10E-886BCB63D864}" type="presParOf" srcId="{8A3AF9D5-0BF5-462E-BA7A-B8196B785AD4}" destId="{01F73B7D-E657-4ABE-9D63-28DAC13F8AF7}" srcOrd="0" destOrd="0" presId="urn:microsoft.com/office/officeart/2005/8/layout/process2"/>
    <dgm:cxn modelId="{ADD5A7BC-8A48-4D17-BE3F-7CAE91391E78}" type="presParOf" srcId="{2A20BCD8-5CD8-471F-823D-12DABBF114F6}" destId="{764B4E10-1ED8-4415-A801-AF19E6CB2FBC}" srcOrd="8" destOrd="0" presId="urn:microsoft.com/office/officeart/2005/8/layout/process2"/>
    <dgm:cxn modelId="{C921AF28-2899-4919-B9AC-0A9ED8469A88}" type="presParOf" srcId="{2A20BCD8-5CD8-471F-823D-12DABBF114F6}" destId="{68C94147-8E5A-4010-945F-1554152216D6}" srcOrd="9" destOrd="0" presId="urn:microsoft.com/office/officeart/2005/8/layout/process2"/>
    <dgm:cxn modelId="{CF185229-87BF-44BE-AAAB-CB9485DBDE2E}" type="presParOf" srcId="{68C94147-8E5A-4010-945F-1554152216D6}" destId="{0D0A2D3B-3F49-4529-A02B-1D6EBF7248B8}" srcOrd="0" destOrd="0" presId="urn:microsoft.com/office/officeart/2005/8/layout/process2"/>
    <dgm:cxn modelId="{0BAC33E5-671F-428C-AC98-F9E9CC41C6B9}" type="presParOf" srcId="{2A20BCD8-5CD8-471F-823D-12DABBF114F6}" destId="{BF322240-2C1B-46E6-8C92-A08BAE90FCA5}" srcOrd="10" destOrd="0" presId="urn:microsoft.com/office/officeart/2005/8/layout/process2"/>
    <dgm:cxn modelId="{9EC14391-8C72-40C7-8EF8-659423D46D76}" type="presParOf" srcId="{2A20BCD8-5CD8-471F-823D-12DABBF114F6}" destId="{C9DEDE49-BDBB-4624-B5F5-DC33B9E25DB4}" srcOrd="11" destOrd="0" presId="urn:microsoft.com/office/officeart/2005/8/layout/process2"/>
    <dgm:cxn modelId="{19C782EC-FA89-4261-A836-32EBBCFE5A86}" type="presParOf" srcId="{C9DEDE49-BDBB-4624-B5F5-DC33B9E25DB4}" destId="{4133C6AB-B2A1-4BD2-A5CB-E982DBDF45A5}" srcOrd="0" destOrd="0" presId="urn:microsoft.com/office/officeart/2005/8/layout/process2"/>
    <dgm:cxn modelId="{713EEBF2-808C-4E16-9F06-9380B8E29A62}" type="presParOf" srcId="{2A20BCD8-5CD8-471F-823D-12DABBF114F6}" destId="{7E80F6A1-C62D-4852-A906-4A01197B934E}" srcOrd="12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8C4FA-D6B8-408F-B4F2-2F165B7E7C87}">
      <dsp:nvSpPr>
        <dsp:cNvPr id="0" name=""/>
        <dsp:cNvSpPr/>
      </dsp:nvSpPr>
      <dsp:spPr>
        <a:xfrm rot="5400000">
          <a:off x="5052174" y="-2170431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«Лидер-пассивный»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«Равный – равному»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«Определившийся»- «неопределившийся»</a:t>
          </a:r>
        </a:p>
      </dsp:txBody>
      <dsp:txXfrm rot="-5400000">
        <a:off x="2881723" y="57814"/>
        <a:ext cx="5467019" cy="1068323"/>
      </dsp:txXfrm>
    </dsp:sp>
    <dsp:sp modelId="{86DD23F6-3E3F-41C0-BD2D-94A61DB24B80}">
      <dsp:nvSpPr>
        <dsp:cNvPr id="0" name=""/>
        <dsp:cNvSpPr/>
      </dsp:nvSpPr>
      <dsp:spPr>
        <a:xfrm>
          <a:off x="306335" y="168297"/>
          <a:ext cx="2503476" cy="8473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chemeClr val="tx1"/>
              </a:solidFill>
            </a:rPr>
            <a:t>«обучающийся-обучающийся» </a:t>
          </a:r>
        </a:p>
      </dsp:txBody>
      <dsp:txXfrm>
        <a:off x="347699" y="209661"/>
        <a:ext cx="2420748" cy="764627"/>
      </dsp:txXfrm>
    </dsp:sp>
    <dsp:sp modelId="{9D1AE144-183A-4BBD-AE19-B158849AE4B5}">
      <dsp:nvSpPr>
        <dsp:cNvPr id="0" name=""/>
        <dsp:cNvSpPr/>
      </dsp:nvSpPr>
      <dsp:spPr>
        <a:xfrm rot="5400000">
          <a:off x="5052174" y="-944152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«Опытный педагог-молодой специалист»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«Лидер  педагогического сообщества – педагог, испытывающий проблемы»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«Педагог-новатор  - </a:t>
          </a:r>
          <a:r>
            <a:rPr lang="ru-RU" sz="1500" kern="1200"/>
            <a:t>консервативный педагог</a:t>
          </a:r>
          <a:endParaRPr lang="ru-RU" sz="1500" kern="1200" dirty="0"/>
        </a:p>
      </dsp:txBody>
      <dsp:txXfrm rot="-5400000">
        <a:off x="2881723" y="1284093"/>
        <a:ext cx="5467019" cy="1068323"/>
      </dsp:txXfrm>
    </dsp:sp>
    <dsp:sp modelId="{D21C9D28-5393-4031-9893-6BFA44EED84E}">
      <dsp:nvSpPr>
        <dsp:cNvPr id="0" name=""/>
        <dsp:cNvSpPr/>
      </dsp:nvSpPr>
      <dsp:spPr>
        <a:xfrm>
          <a:off x="306335" y="1394576"/>
          <a:ext cx="2503476" cy="84735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chemeClr val="tx1"/>
              </a:solidFill>
            </a:rPr>
            <a:t>«педагог – педагог»</a:t>
          </a:r>
        </a:p>
      </dsp:txBody>
      <dsp:txXfrm>
        <a:off x="347699" y="1435940"/>
        <a:ext cx="2420748" cy="764627"/>
      </dsp:txXfrm>
    </dsp:sp>
    <dsp:sp modelId="{0C1A84B5-04C6-4FDF-BC73-5875C13D4073}">
      <dsp:nvSpPr>
        <dsp:cNvPr id="0" name=""/>
        <dsp:cNvSpPr/>
      </dsp:nvSpPr>
      <dsp:spPr>
        <a:xfrm rot="5400000">
          <a:off x="5052174" y="282127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«Тьютор – дезориентированный обучающийся»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«Тьютор – одаренный обучающийся»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«Тьютор – обучающийся с ОВЗ»</a:t>
          </a:r>
        </a:p>
      </dsp:txBody>
      <dsp:txXfrm rot="-5400000">
        <a:off x="2881723" y="2510372"/>
        <a:ext cx="5467019" cy="1068323"/>
      </dsp:txXfrm>
    </dsp:sp>
    <dsp:sp modelId="{50F50DC8-E9B1-43C7-AA30-DCD8E8978AF9}">
      <dsp:nvSpPr>
        <dsp:cNvPr id="0" name=""/>
        <dsp:cNvSpPr/>
      </dsp:nvSpPr>
      <dsp:spPr>
        <a:xfrm>
          <a:off x="306335" y="2620856"/>
          <a:ext cx="2503476" cy="84735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chemeClr val="tx1"/>
              </a:solidFill>
            </a:rPr>
            <a:t>«педагог – обучающийся»</a:t>
          </a:r>
        </a:p>
      </dsp:txBody>
      <dsp:txXfrm>
        <a:off x="347699" y="2662220"/>
        <a:ext cx="2420748" cy="764627"/>
      </dsp:txXfrm>
    </dsp:sp>
    <dsp:sp modelId="{934F6899-D4D2-49FD-AD2D-AD622582CD56}">
      <dsp:nvSpPr>
        <dsp:cNvPr id="0" name=""/>
        <dsp:cNvSpPr/>
      </dsp:nvSpPr>
      <dsp:spPr>
        <a:xfrm rot="5400000">
          <a:off x="5050776" y="1501959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«Активный студент – </a:t>
          </a:r>
          <a:r>
            <a:rPr lang="ru-RU" sz="1500" kern="1200" dirty="0" err="1"/>
            <a:t>низкомотивированный</a:t>
          </a:r>
          <a:r>
            <a:rPr lang="ru-RU" sz="1500" kern="1200" dirty="0"/>
            <a:t> обучающийся»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«Активный студент- высокомотивированный обучающийся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«Куратор –автор проекта»</a:t>
          </a:r>
        </a:p>
      </dsp:txBody>
      <dsp:txXfrm rot="-5400000">
        <a:off x="2880325" y="3730204"/>
        <a:ext cx="5467019" cy="1068323"/>
      </dsp:txXfrm>
    </dsp:sp>
    <dsp:sp modelId="{FB536D1B-E522-47D0-902B-4B9BCF1BF019}">
      <dsp:nvSpPr>
        <dsp:cNvPr id="0" name=""/>
        <dsp:cNvSpPr/>
      </dsp:nvSpPr>
      <dsp:spPr>
        <a:xfrm>
          <a:off x="306335" y="3847135"/>
          <a:ext cx="2503476" cy="84735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chemeClr val="tx1"/>
              </a:solidFill>
            </a:rPr>
            <a:t>«студент – обучающийся»</a:t>
          </a:r>
        </a:p>
      </dsp:txBody>
      <dsp:txXfrm>
        <a:off x="347699" y="3888499"/>
        <a:ext cx="2420748" cy="764627"/>
      </dsp:txXfrm>
    </dsp:sp>
    <dsp:sp modelId="{BFC93EE0-7D68-44CA-BD51-A747E6DCAB24}">
      <dsp:nvSpPr>
        <dsp:cNvPr id="0" name=""/>
        <dsp:cNvSpPr/>
      </dsp:nvSpPr>
      <dsp:spPr>
        <a:xfrm rot="5400000">
          <a:off x="5050776" y="2734705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«Активный профессионал – равнодушный потребитель»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«Успешный профессионал- социально-активный обучающийся»</a:t>
          </a:r>
        </a:p>
      </dsp:txBody>
      <dsp:txXfrm rot="-5400000">
        <a:off x="2880325" y="4962950"/>
        <a:ext cx="5467019" cy="1068323"/>
      </dsp:txXfrm>
    </dsp:sp>
    <dsp:sp modelId="{09A3D95C-5A07-45E7-9564-A17B949EB69F}">
      <dsp:nvSpPr>
        <dsp:cNvPr id="0" name=""/>
        <dsp:cNvSpPr/>
      </dsp:nvSpPr>
      <dsp:spPr>
        <a:xfrm>
          <a:off x="306335" y="5073415"/>
          <a:ext cx="2503476" cy="84735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chemeClr val="tx1"/>
              </a:solidFill>
            </a:rPr>
            <a:t>«специалист – обучающийся»</a:t>
          </a:r>
        </a:p>
      </dsp:txBody>
      <dsp:txXfrm>
        <a:off x="347699" y="5114779"/>
        <a:ext cx="2420748" cy="764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24D9A-5EF0-4A97-99F9-17A0AFF8366C}">
      <dsp:nvSpPr>
        <dsp:cNvPr id="0" name=""/>
        <dsp:cNvSpPr/>
      </dsp:nvSpPr>
      <dsp:spPr>
        <a:xfrm>
          <a:off x="617767" y="3295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1.Подготовка условий для запуска программы наставничества</a:t>
          </a:r>
        </a:p>
      </dsp:txBody>
      <dsp:txXfrm>
        <a:off x="633565" y="19093"/>
        <a:ext cx="7100297" cy="507804"/>
      </dsp:txXfrm>
    </dsp:sp>
    <dsp:sp modelId="{4563AB5D-55A4-4785-A486-DD948579D42E}">
      <dsp:nvSpPr>
        <dsp:cNvPr id="0" name=""/>
        <dsp:cNvSpPr/>
      </dsp:nvSpPr>
      <dsp:spPr>
        <a:xfrm rot="5400000">
          <a:off x="4082576" y="556181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-5400000">
        <a:off x="4110895" y="576408"/>
        <a:ext cx="145638" cy="141593"/>
      </dsp:txXfrm>
    </dsp:sp>
    <dsp:sp modelId="{5111AE87-B23C-4CE3-932A-60FFC8957C08}">
      <dsp:nvSpPr>
        <dsp:cNvPr id="0" name=""/>
        <dsp:cNvSpPr/>
      </dsp:nvSpPr>
      <dsp:spPr>
        <a:xfrm>
          <a:off x="617767" y="812396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2.Формирование базы наставляемых</a:t>
          </a:r>
        </a:p>
      </dsp:txBody>
      <dsp:txXfrm>
        <a:off x="633565" y="828194"/>
        <a:ext cx="7100297" cy="507804"/>
      </dsp:txXfrm>
    </dsp:sp>
    <dsp:sp modelId="{19CD4B3C-9C35-4270-8097-8419F5188FB1}">
      <dsp:nvSpPr>
        <dsp:cNvPr id="0" name=""/>
        <dsp:cNvSpPr/>
      </dsp:nvSpPr>
      <dsp:spPr>
        <a:xfrm rot="5400000">
          <a:off x="4082576" y="1365282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-5400000">
        <a:off x="4110895" y="1385509"/>
        <a:ext cx="145638" cy="141593"/>
      </dsp:txXfrm>
    </dsp:sp>
    <dsp:sp modelId="{2F6C6213-4646-44F6-8A9F-356FE3FAB558}">
      <dsp:nvSpPr>
        <dsp:cNvPr id="0" name=""/>
        <dsp:cNvSpPr/>
      </dsp:nvSpPr>
      <dsp:spPr>
        <a:xfrm>
          <a:off x="617767" y="1621498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3. Формирование базы наставников</a:t>
          </a:r>
        </a:p>
      </dsp:txBody>
      <dsp:txXfrm>
        <a:off x="633565" y="1637296"/>
        <a:ext cx="7100297" cy="507804"/>
      </dsp:txXfrm>
    </dsp:sp>
    <dsp:sp modelId="{EE7B2F5E-359E-49FD-9604-090A818FEB59}">
      <dsp:nvSpPr>
        <dsp:cNvPr id="0" name=""/>
        <dsp:cNvSpPr/>
      </dsp:nvSpPr>
      <dsp:spPr>
        <a:xfrm rot="5546314">
          <a:off x="4065256" y="2174384"/>
          <a:ext cx="202458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-5400000">
        <a:off x="4094959" y="2194547"/>
        <a:ext cx="145638" cy="141721"/>
      </dsp:txXfrm>
    </dsp:sp>
    <dsp:sp modelId="{89D184C0-A3F2-4F62-906F-BEA2015D6BDB}">
      <dsp:nvSpPr>
        <dsp:cNvPr id="0" name=""/>
        <dsp:cNvSpPr/>
      </dsp:nvSpPr>
      <dsp:spPr>
        <a:xfrm>
          <a:off x="583310" y="2430599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4. Отбор и обучение наставников</a:t>
          </a:r>
        </a:p>
      </dsp:txBody>
      <dsp:txXfrm>
        <a:off x="599108" y="2446397"/>
        <a:ext cx="7100297" cy="507804"/>
      </dsp:txXfrm>
    </dsp:sp>
    <dsp:sp modelId="{8A3AF9D5-0BF5-462E-BA7A-B8196B785AD4}">
      <dsp:nvSpPr>
        <dsp:cNvPr id="0" name=""/>
        <dsp:cNvSpPr/>
      </dsp:nvSpPr>
      <dsp:spPr>
        <a:xfrm rot="5400000">
          <a:off x="4048119" y="2983485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-5400000">
        <a:off x="4076438" y="3003712"/>
        <a:ext cx="145638" cy="141593"/>
      </dsp:txXfrm>
    </dsp:sp>
    <dsp:sp modelId="{764B4E10-1ED8-4415-A801-AF19E6CB2FBC}">
      <dsp:nvSpPr>
        <dsp:cNvPr id="0" name=""/>
        <dsp:cNvSpPr/>
      </dsp:nvSpPr>
      <dsp:spPr>
        <a:xfrm>
          <a:off x="583310" y="3239700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5. Формирование наставнических пар или групп</a:t>
          </a:r>
        </a:p>
      </dsp:txBody>
      <dsp:txXfrm>
        <a:off x="599108" y="3255498"/>
        <a:ext cx="7100297" cy="507804"/>
      </dsp:txXfrm>
    </dsp:sp>
    <dsp:sp modelId="{68C94147-8E5A-4010-945F-1554152216D6}">
      <dsp:nvSpPr>
        <dsp:cNvPr id="0" name=""/>
        <dsp:cNvSpPr/>
      </dsp:nvSpPr>
      <dsp:spPr>
        <a:xfrm rot="5400000">
          <a:off x="4048119" y="3792586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-5400000">
        <a:off x="4076438" y="3812813"/>
        <a:ext cx="145638" cy="141593"/>
      </dsp:txXfrm>
    </dsp:sp>
    <dsp:sp modelId="{BF322240-2C1B-46E6-8C92-A08BAE90FCA5}">
      <dsp:nvSpPr>
        <dsp:cNvPr id="0" name=""/>
        <dsp:cNvSpPr/>
      </dsp:nvSpPr>
      <dsp:spPr>
        <a:xfrm>
          <a:off x="583310" y="4048802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6.Организация работы наставнических пар или групп</a:t>
          </a:r>
        </a:p>
      </dsp:txBody>
      <dsp:txXfrm>
        <a:off x="599108" y="4064600"/>
        <a:ext cx="7100297" cy="507804"/>
      </dsp:txXfrm>
    </dsp:sp>
    <dsp:sp modelId="{C9DEDE49-BDBB-4624-B5F5-DC33B9E25DB4}">
      <dsp:nvSpPr>
        <dsp:cNvPr id="0" name=""/>
        <dsp:cNvSpPr/>
      </dsp:nvSpPr>
      <dsp:spPr>
        <a:xfrm rot="5400000">
          <a:off x="4048119" y="4601688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-5400000">
        <a:off x="4076438" y="4621915"/>
        <a:ext cx="145638" cy="141593"/>
      </dsp:txXfrm>
    </dsp:sp>
    <dsp:sp modelId="{7E80F6A1-C62D-4852-A906-4A01197B934E}">
      <dsp:nvSpPr>
        <dsp:cNvPr id="0" name=""/>
        <dsp:cNvSpPr/>
      </dsp:nvSpPr>
      <dsp:spPr>
        <a:xfrm>
          <a:off x="583310" y="4857903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7.Завершение наставничества</a:t>
          </a:r>
        </a:p>
      </dsp:txBody>
      <dsp:txXfrm>
        <a:off x="599108" y="4873701"/>
        <a:ext cx="7100297" cy="50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82AF-BC54-4105-994D-DFF1BC87A8C9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9A799-6849-49D1-A307-E5122C2B8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150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678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229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118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07413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2487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456776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68026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58851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15973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213565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31455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36571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07592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A48F-CEDC-49CB-9C5A-08F63FE5365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660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2721101"/>
            <a:ext cx="7810128" cy="171601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Алгоритм  действий  по </a:t>
            </a:r>
            <a:r>
              <a:rPr lang="ru-RU" sz="3200" dirty="0" smtClean="0">
                <a:solidFill>
                  <a:srgbClr val="0070C0"/>
                </a:solidFill>
              </a:rPr>
              <a:t>внедрению модели </a:t>
            </a:r>
            <a:r>
              <a:rPr lang="ru-RU" sz="3200" dirty="0">
                <a:solidFill>
                  <a:srgbClr val="0070C0"/>
                </a:solidFill>
              </a:rPr>
              <a:t>наставничества в образовательной организации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B1CBB44-F340-42AF-A4E6-DB07708D1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10" y="4149080"/>
            <a:ext cx="2852553" cy="26017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432154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3.Формирование базы наставников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1800" dirty="0">
                <a:solidFill>
                  <a:srgbClr val="FF0000"/>
                </a:solidFill>
              </a:rPr>
              <a:t>!! Заполнение наставниками согласия на обработку персональных  данных.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464496" cy="2808312"/>
          </a:xfrm>
        </p:spPr>
        <p:txBody>
          <a:bodyPr>
            <a:noAutofit/>
          </a:bodyPr>
          <a:lstStyle/>
          <a:p>
            <a:r>
              <a:rPr lang="ru-RU" sz="2000" b="1" dirty="0"/>
              <a:t>информировать </a:t>
            </a:r>
            <a:r>
              <a:rPr lang="ru-RU" sz="2000" dirty="0"/>
              <a:t> коллектив, обучающихся и  их родителей, педагогов и  молодых  специалистов о  запуске программы;</a:t>
            </a:r>
          </a:p>
          <a:p>
            <a:r>
              <a:rPr lang="ru-RU" sz="2000" b="1" dirty="0"/>
              <a:t>собрать данные о потенциальных  наставниках </a:t>
            </a:r>
            <a:r>
              <a:rPr lang="ru-RU" sz="2000" dirty="0"/>
              <a:t>из числа  педагогов и обучающихся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700808"/>
            <a:ext cx="3888432" cy="4608512"/>
          </a:xfrm>
        </p:spPr>
        <p:txBody>
          <a:bodyPr>
            <a:noAutofit/>
          </a:bodyPr>
          <a:lstStyle/>
          <a:p>
            <a:r>
              <a:rPr lang="ru-RU" sz="2000" dirty="0"/>
              <a:t>Информационные буклеты, информация на сайт ОО (раздел «Наставничество»)</a:t>
            </a:r>
          </a:p>
          <a:p>
            <a:r>
              <a:rPr lang="ru-RU" sz="2000" dirty="0"/>
              <a:t>Анкетирование и опросы</a:t>
            </a:r>
          </a:p>
          <a:p>
            <a:r>
              <a:rPr lang="ru-RU" sz="2000" dirty="0"/>
              <a:t>Консультации</a:t>
            </a:r>
          </a:p>
          <a:p>
            <a:r>
              <a:rPr lang="ru-RU" sz="2000" dirty="0"/>
              <a:t>Встречи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База данных о наставниках: </a:t>
            </a:r>
          </a:p>
          <a:p>
            <a:pPr marL="0" indent="0">
              <a:buNone/>
            </a:pPr>
            <a:r>
              <a:rPr lang="ru-RU" sz="2000" dirty="0"/>
              <a:t>А. база выпускников</a:t>
            </a:r>
          </a:p>
          <a:p>
            <a:pPr marL="0" indent="0">
              <a:buNone/>
            </a:pPr>
            <a:r>
              <a:rPr lang="ru-RU" sz="2000" dirty="0"/>
              <a:t>Б. база наставников от предприятий и организаций</a:t>
            </a:r>
          </a:p>
          <a:p>
            <a:pPr marL="0" indent="0">
              <a:buNone/>
            </a:pPr>
            <a:r>
              <a:rPr lang="ru-RU" sz="2000" dirty="0"/>
              <a:t>В. база наставников из числа активных педагогов</a:t>
            </a:r>
          </a:p>
        </p:txBody>
      </p:sp>
    </p:spTree>
    <p:extLst>
      <p:ext uri="{BB962C8B-B14F-4D97-AF65-F5344CB8AC3E}">
        <p14:creationId xmlns="" xmlns:p14="http://schemas.microsoft.com/office/powerpoint/2010/main" val="124904671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Потенциальные наставники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обучающиеся,</a:t>
            </a:r>
            <a:r>
              <a:rPr lang="ru-RU" sz="2000" dirty="0"/>
              <a:t> мотивированные помочь сверстникам в образовательных, спортивных, творческих и адаптационных вопросах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педагоги, </a:t>
            </a:r>
            <a:r>
              <a:rPr lang="ru-RU" sz="2000" dirty="0"/>
              <a:t>заинтересованные в тиражировании личного педагогического опыта и создании продуктивной педагогической атмосферы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родители обучающихся </a:t>
            </a:r>
            <a:r>
              <a:rPr lang="ru-RU" sz="2000" dirty="0"/>
              <a:t>– активные участники родительских или управляющих советов, организаторов досуговой деятельности , с активной гражданской позицией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выпускники</a:t>
            </a:r>
            <a:r>
              <a:rPr lang="ru-RU" sz="2000" dirty="0"/>
              <a:t>, заинтересованных в поддержке образовательной организации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сотрудники предприятий</a:t>
            </a:r>
            <a:r>
              <a:rPr lang="ru-RU" sz="2000" dirty="0"/>
              <a:t>, заинтересованных  в подготовке будущих кадров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успешные предприниматели </a:t>
            </a:r>
            <a:r>
              <a:rPr lang="ru-RU" sz="2000" dirty="0"/>
              <a:t>или </a:t>
            </a:r>
            <a:r>
              <a:rPr lang="ru-RU" sz="2000" b="1" dirty="0"/>
              <a:t>общественные деятели</a:t>
            </a:r>
            <a:r>
              <a:rPr lang="ru-RU" sz="2000" dirty="0"/>
              <a:t>, которые чувствуют потребность передать свой опыт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сотрудники некоммерческих организаций </a:t>
            </a:r>
            <a:r>
              <a:rPr lang="ru-RU" sz="2000" dirty="0"/>
              <a:t>и </a:t>
            </a:r>
            <a:r>
              <a:rPr lang="ru-RU" sz="2000" b="1" dirty="0"/>
              <a:t>участники социальных проектов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39878801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4. Отбор и обучение наставников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392488" cy="4252444"/>
          </a:xfrm>
        </p:spPr>
        <p:txBody>
          <a:bodyPr>
            <a:noAutofit/>
          </a:bodyPr>
          <a:lstStyle/>
          <a:p>
            <a:r>
              <a:rPr lang="ru-RU" sz="2000" dirty="0"/>
              <a:t>организовать </a:t>
            </a:r>
            <a:r>
              <a:rPr lang="ru-RU" sz="2000" b="1" dirty="0"/>
              <a:t>отбор наставников</a:t>
            </a:r>
          </a:p>
          <a:p>
            <a:r>
              <a:rPr lang="ru-RU" sz="2000" b="1" dirty="0"/>
              <a:t>обучение наставников </a:t>
            </a:r>
            <a:r>
              <a:rPr lang="ru-RU" sz="2000" dirty="0"/>
              <a:t>(куратор + педагог-психолог):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Самоанализ и навыки </a:t>
            </a:r>
            <a:r>
              <a:rPr lang="ru-RU" sz="2000" dirty="0" err="1"/>
              <a:t>самопрезентации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Обучение эффективным коммуникациям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Разбор этапов реализации программы наставничества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104456" cy="518457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Анкетирование наставников  и собеседование </a:t>
            </a:r>
            <a:r>
              <a:rPr lang="ru-RU" sz="1800" dirty="0"/>
              <a:t>(образование, опыт работы, достижения, сильные и слабые стороны, хобби, увлечения; ожидания от участия в программе наставничества; мотивация на участие в программе наставничества; психологическая готовность к роли наставника, наличие времени)</a:t>
            </a:r>
            <a:endParaRPr lang="ru-RU" sz="2000" dirty="0"/>
          </a:p>
          <a:p>
            <a:r>
              <a:rPr lang="ru-RU" sz="2000" dirty="0"/>
              <a:t>Разработка  программы обучения наставников</a:t>
            </a:r>
            <a:endParaRPr lang="ru-RU" sz="2000" b="1" dirty="0"/>
          </a:p>
          <a:p>
            <a:r>
              <a:rPr lang="ru-RU" sz="2000" dirty="0">
                <a:solidFill>
                  <a:srgbClr val="FF0000"/>
                </a:solidFill>
              </a:rPr>
              <a:t>Обучение наставничеству </a:t>
            </a:r>
            <a:r>
              <a:rPr lang="ru-RU" sz="2000" dirty="0"/>
              <a:t>(не менее 4 встреч)</a:t>
            </a:r>
          </a:p>
        </p:txBody>
      </p:sp>
    </p:spTree>
    <p:extLst>
      <p:ext uri="{BB962C8B-B14F-4D97-AF65-F5344CB8AC3E}">
        <p14:creationId xmlns="" xmlns:p14="http://schemas.microsoft.com/office/powerpoint/2010/main" val="149034369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5. Формирование наставнических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пар или групп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536504" cy="4180436"/>
          </a:xfrm>
        </p:spPr>
        <p:txBody>
          <a:bodyPr>
            <a:noAutofit/>
          </a:bodyPr>
          <a:lstStyle/>
          <a:p>
            <a:r>
              <a:rPr lang="ru-RU" sz="2000" dirty="0"/>
              <a:t>разработать </a:t>
            </a:r>
            <a:r>
              <a:rPr lang="ru-RU" sz="2000" b="1" dirty="0"/>
              <a:t>инструменты и организовать встречи</a:t>
            </a:r>
            <a:r>
              <a:rPr lang="ru-RU" sz="2000" dirty="0"/>
              <a:t>  для формирования пар или  групп</a:t>
            </a:r>
          </a:p>
          <a:p>
            <a:r>
              <a:rPr lang="ru-RU" sz="2000" dirty="0"/>
              <a:t> </a:t>
            </a:r>
            <a:r>
              <a:rPr lang="ru-RU" sz="2000" b="1" dirty="0"/>
              <a:t>оформить  соглашения </a:t>
            </a:r>
            <a:r>
              <a:rPr lang="ru-RU" sz="2000" dirty="0"/>
              <a:t>пар/групп</a:t>
            </a:r>
          </a:p>
          <a:p>
            <a:r>
              <a:rPr lang="ru-RU" sz="2000" b="1" dirty="0"/>
              <a:t>обеспечить  психологическое  сопровождение  наставляемым</a:t>
            </a:r>
            <a:r>
              <a:rPr lang="ru-RU" sz="2000" dirty="0"/>
              <a:t>,  не сформировавшим пару  или группу, продолжить  поиск  наставника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032448" cy="518457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/>
              <a:t>, опрос участников после: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наставников вы бы хотели работать в рамках программы наставничества?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Кто может помочь вам достичь желаемых целей?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наставляемых вы бы хотели работать в рамках программы наставничества?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Кому вы сможете помочь в рамках выбранных наставляемым целей, если они были озвучены?</a:t>
            </a:r>
          </a:p>
          <a:p>
            <a:r>
              <a:rPr lang="ru-RU" sz="2000" dirty="0"/>
              <a:t>Консультации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Подбор пар/групп</a:t>
            </a:r>
          </a:p>
        </p:txBody>
      </p:sp>
    </p:spTree>
    <p:extLst>
      <p:ext uri="{BB962C8B-B14F-4D97-AF65-F5344CB8AC3E}">
        <p14:creationId xmlns="" xmlns:p14="http://schemas.microsoft.com/office/powerpoint/2010/main" val="138584987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6. Организация работы наставнических пар или групп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112568" cy="4180436"/>
          </a:xfrm>
        </p:spPr>
        <p:txBody>
          <a:bodyPr>
            <a:noAutofit/>
          </a:bodyPr>
          <a:lstStyle/>
          <a:p>
            <a:r>
              <a:rPr lang="ru-RU" sz="2000" dirty="0"/>
              <a:t>выбрать </a:t>
            </a:r>
            <a:r>
              <a:rPr lang="ru-RU" sz="2000" b="1" dirty="0"/>
              <a:t>форматы взаимодействия </a:t>
            </a:r>
            <a:r>
              <a:rPr lang="ru-RU" sz="2000" dirty="0"/>
              <a:t>для каждой пары или группы</a:t>
            </a:r>
          </a:p>
          <a:p>
            <a:r>
              <a:rPr lang="ru-RU" sz="2000" dirty="0"/>
              <a:t>проанализировать сильные и слабые стороны участников для постановки цели и задач </a:t>
            </a:r>
          </a:p>
          <a:p>
            <a:r>
              <a:rPr lang="ru-RU" sz="2000" dirty="0"/>
              <a:t>организовать </a:t>
            </a:r>
            <a:r>
              <a:rPr lang="ru-RU" sz="2000" b="1" dirty="0"/>
              <a:t>сбор обратной связи </a:t>
            </a:r>
            <a:r>
              <a:rPr lang="ru-RU" sz="2000" dirty="0"/>
              <a:t>от наставников, наставляемых и кураторов  для мониторинга  результатов программы</a:t>
            </a:r>
          </a:p>
          <a:p>
            <a:r>
              <a:rPr lang="ru-RU" sz="2000" b="1" dirty="0"/>
              <a:t>собрать данные </a:t>
            </a:r>
            <a:r>
              <a:rPr lang="ru-RU" sz="2000" dirty="0"/>
              <a:t>от наставляемых </a:t>
            </a:r>
            <a:r>
              <a:rPr lang="ru-RU" sz="2000" b="1" dirty="0"/>
              <a:t>для мониторинга</a:t>
            </a:r>
            <a:r>
              <a:rPr lang="ru-RU" sz="2000" dirty="0"/>
              <a:t> влияния программы на их показатели</a:t>
            </a:r>
          </a:p>
          <a:p>
            <a:r>
              <a:rPr lang="ru-RU" sz="2000" i="1" dirty="0"/>
              <a:t>разработать  </a:t>
            </a:r>
            <a:r>
              <a:rPr lang="ru-RU" sz="2000" b="1" i="1" dirty="0"/>
              <a:t>систему поощрения наставников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340768"/>
            <a:ext cx="3384376" cy="424847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встреча-знакомство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пробная рабочая встреча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встреча-планирование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комплекс последовательных встреч с обязательной рефлексией и обратной связью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итоговая встреча</a:t>
            </a:r>
          </a:p>
          <a:p>
            <a:r>
              <a:rPr lang="ru-RU" sz="2000" dirty="0"/>
              <a:t>Консультации </a:t>
            </a:r>
          </a:p>
        </p:txBody>
      </p:sp>
    </p:spTree>
    <p:extLst>
      <p:ext uri="{BB962C8B-B14F-4D97-AF65-F5344CB8AC3E}">
        <p14:creationId xmlns="" xmlns:p14="http://schemas.microsoft.com/office/powerpoint/2010/main" val="306338507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7. Завершение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824536" cy="4536504"/>
          </a:xfrm>
        </p:spPr>
        <p:txBody>
          <a:bodyPr>
            <a:noAutofit/>
          </a:bodyPr>
          <a:lstStyle/>
          <a:p>
            <a:r>
              <a:rPr lang="ru-RU" sz="2000" dirty="0"/>
              <a:t>организовать </a:t>
            </a:r>
            <a:r>
              <a:rPr lang="ru-RU" sz="2000" b="1" dirty="0"/>
              <a:t>сбор обратной связи </a:t>
            </a:r>
            <a:r>
              <a:rPr lang="ru-RU" sz="2000" dirty="0"/>
              <a:t>наставляемых, провести  рефлексию, подвести итоги мониторинга  влияния программы на наставляемых</a:t>
            </a:r>
          </a:p>
          <a:p>
            <a:r>
              <a:rPr lang="ru-RU" sz="2000" dirty="0"/>
              <a:t>организовать </a:t>
            </a:r>
            <a:r>
              <a:rPr lang="ru-RU" sz="2000" b="1" dirty="0"/>
              <a:t>сбор  обратной связи </a:t>
            </a:r>
            <a:r>
              <a:rPr lang="ru-RU" sz="2000" dirty="0"/>
              <a:t>от  наставников,  наставляемых и кураторов  для мониторинга  эффективности программы</a:t>
            </a:r>
          </a:p>
          <a:p>
            <a:r>
              <a:rPr lang="ru-RU" sz="2000" b="1" dirty="0"/>
              <a:t>поощрить</a:t>
            </a:r>
            <a:r>
              <a:rPr lang="ru-RU" sz="2000" dirty="0"/>
              <a:t> наставников</a:t>
            </a:r>
          </a:p>
          <a:p>
            <a:r>
              <a:rPr lang="ru-RU" sz="2000" dirty="0"/>
              <a:t>организовать </a:t>
            </a:r>
            <a:r>
              <a:rPr lang="ru-RU" sz="2000" b="1" dirty="0"/>
              <a:t>праздничное  событие </a:t>
            </a:r>
            <a:r>
              <a:rPr lang="ru-RU" sz="2000" dirty="0"/>
              <a:t>для представления результатов  наставничества</a:t>
            </a:r>
          </a:p>
          <a:p>
            <a:r>
              <a:rPr lang="ru-RU" sz="2000" dirty="0"/>
              <a:t>сформировать </a:t>
            </a:r>
            <a:r>
              <a:rPr lang="ru-RU" sz="2000" b="1" dirty="0"/>
              <a:t>долгосрочную базу  наставников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556792"/>
            <a:ext cx="3024336" cy="331236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Встречи </a:t>
            </a:r>
            <a:r>
              <a:rPr lang="ru-RU" sz="2000" dirty="0"/>
              <a:t>наставников и наставляемых  </a:t>
            </a:r>
            <a:r>
              <a:rPr lang="ru-RU" sz="2000" dirty="0">
                <a:solidFill>
                  <a:srgbClr val="FF0000"/>
                </a:solidFill>
              </a:rPr>
              <a:t>с куратором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Общая встреча </a:t>
            </a:r>
            <a:r>
              <a:rPr lang="ru-RU" sz="2000" dirty="0"/>
              <a:t>в ОО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Оформление отчетов </a:t>
            </a:r>
            <a:r>
              <a:rPr lang="ru-RU" sz="2000" dirty="0"/>
              <a:t>о программах наставничества</a:t>
            </a:r>
          </a:p>
          <a:p>
            <a:r>
              <a:rPr lang="ru-RU" sz="2000" dirty="0"/>
              <a:t>База данных лучших программ и практик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5648872-5DCF-47B5-86C8-9E22957A557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636744"/>
            <a:ext cx="2107332" cy="16830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360713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Распоряжения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Министерство просвещения РФ  №Р-145 от  25.12.2019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Методология  (целевая модель) наставничества </a:t>
            </a:r>
            <a:r>
              <a:rPr lang="ru-RU" sz="2400" dirty="0"/>
              <a:t>обучающихся для организаций, осуществляющих образовательную деятельность  по общеобразовательным, дополнительным  общеобразовательным и  программам среднего  профессионального образования, в том числе  с применением лучших практик  обмена опытом между  обучающимися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Министерство просвещения и воспитания  УО  от  20.10.2020 №73-ИОГВ01/7234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Методические рекомендации по организации наставничества среди обучающихся организаций , реализующих дополнительные  общеобразовательные программы</a:t>
            </a:r>
          </a:p>
        </p:txBody>
      </p:sp>
    </p:spTree>
    <p:extLst>
      <p:ext uri="{BB962C8B-B14F-4D97-AF65-F5344CB8AC3E}">
        <p14:creationId xmlns="" xmlns:p14="http://schemas.microsoft.com/office/powerpoint/2010/main" val="1690751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01419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Наставничество</a:t>
            </a:r>
            <a:r>
              <a:rPr lang="ru-RU" sz="1800" dirty="0"/>
              <a:t> – универсальная технология передачи опыта, знаний, формирования навыков, компетенций, </a:t>
            </a:r>
            <a:r>
              <a:rPr lang="ru-RU" sz="1800" dirty="0" err="1"/>
              <a:t>метакомпетенций</a:t>
            </a:r>
            <a:r>
              <a:rPr lang="ru-RU" sz="1800" dirty="0"/>
              <a:t> и ценностей через неформальное </a:t>
            </a:r>
            <a:r>
              <a:rPr lang="ru-RU" sz="1800" dirty="0" err="1"/>
              <a:t>взаимообогащающее</a:t>
            </a:r>
            <a:r>
              <a:rPr lang="ru-RU" sz="1800" dirty="0"/>
              <a:t> общение, основанное на </a:t>
            </a:r>
            <a:r>
              <a:rPr lang="ru-RU" sz="1800" dirty="0">
                <a:solidFill>
                  <a:srgbClr val="FF0000"/>
                </a:solidFill>
              </a:rPr>
              <a:t>доверии и партнерстве.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Наставник</a:t>
            </a:r>
            <a:r>
              <a:rPr lang="ru-RU" sz="1800" dirty="0"/>
              <a:t> – участник программы наставничества, имеющий </a:t>
            </a:r>
            <a:r>
              <a:rPr lang="ru-RU" sz="1800" dirty="0">
                <a:solidFill>
                  <a:srgbClr val="FF0000"/>
                </a:solidFill>
              </a:rPr>
              <a:t>успешный  опыт в достижении жизненного, личностного и профессионального  результата, готовый и компетентный поделиться опытом и навыками</a:t>
            </a:r>
            <a:r>
              <a:rPr lang="ru-RU" sz="1800" dirty="0"/>
              <a:t>, необходимыми для стимуляции и поддержки процессов самореализации и самосовершенствования наставляемого.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Наставляемый</a:t>
            </a:r>
            <a:r>
              <a:rPr lang="ru-RU" sz="1800" dirty="0"/>
              <a:t> – участник программы наставничества, который </a:t>
            </a:r>
            <a:r>
              <a:rPr lang="ru-RU" sz="1800" dirty="0">
                <a:solidFill>
                  <a:srgbClr val="FF0000"/>
                </a:solidFill>
              </a:rPr>
              <a:t>через взаимодействие с наставником и при его помощи и поддержке решает конкретные жизненные, личные и профессиональные задачи, приобретает новый опыт и развивает новые навыки и компетенции.</a:t>
            </a:r>
            <a:r>
              <a:rPr lang="ru-RU" sz="1800" dirty="0"/>
              <a:t> В конкретных формах  наставляемый может быть определен термином «обучающийся».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Программа наставничества </a:t>
            </a:r>
            <a:r>
              <a:rPr lang="ru-RU" sz="1800" dirty="0"/>
              <a:t>– комплекс мероприятий и  действий, направленный на организацию </a:t>
            </a:r>
            <a:r>
              <a:rPr lang="ru-RU" sz="1800" dirty="0">
                <a:solidFill>
                  <a:srgbClr val="FF0000"/>
                </a:solidFill>
              </a:rPr>
              <a:t>взаимоотношений наставника и наставляемого </a:t>
            </a:r>
            <a:r>
              <a:rPr lang="ru-RU" sz="1800" dirty="0"/>
              <a:t>в конкретных моделях для получения ожидаемых результатов.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049818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5 моделей наставничества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1026854"/>
              </p:ext>
            </p:extLst>
          </p:nvPr>
        </p:nvGraphicFramePr>
        <p:xfrm>
          <a:off x="323528" y="764704"/>
          <a:ext cx="8640960" cy="608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7827097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Функции ОО</a:t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2200" b="1" dirty="0">
                <a:solidFill>
                  <a:srgbClr val="0070C0"/>
                </a:solidFill>
              </a:rPr>
              <a:t>Основная функция – создание условий для реализации </a:t>
            </a:r>
            <a:br>
              <a:rPr lang="ru-RU" sz="2200" b="1" dirty="0">
                <a:solidFill>
                  <a:srgbClr val="0070C0"/>
                </a:solidFill>
              </a:rPr>
            </a:br>
            <a:r>
              <a:rPr lang="ru-RU" sz="2200" b="1" dirty="0">
                <a:solidFill>
                  <a:srgbClr val="0070C0"/>
                </a:solidFill>
              </a:rPr>
              <a:t>программ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Разработка и реализация дорожной карты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Реализация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Работа с наставниками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Назначение куратора по наставничеству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Персонифицированный учет  участников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Предоставление информации о наставниках и наставляемых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Мониторинг результативности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Ведение баз данных программ наставничества и лучших практик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67324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Алгоритм действий по развитию практики наставничества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5036979"/>
              </p:ext>
            </p:extLst>
          </p:nvPr>
        </p:nvGraphicFramePr>
        <p:xfrm>
          <a:off x="457200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637363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1. Подготовка условий для запуска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5472608" cy="4828508"/>
          </a:xfrm>
        </p:spPr>
        <p:txBody>
          <a:bodyPr>
            <a:noAutofit/>
          </a:bodyPr>
          <a:lstStyle/>
          <a:p>
            <a:r>
              <a:rPr lang="ru-RU" sz="2000" dirty="0"/>
              <a:t>обеспечить </a:t>
            </a:r>
            <a:r>
              <a:rPr lang="ru-RU" sz="2000" b="1" dirty="0"/>
              <a:t>нормативно-правовое оформление </a:t>
            </a:r>
            <a:r>
              <a:rPr lang="ru-RU" sz="2000" dirty="0"/>
              <a:t>наставничества</a:t>
            </a:r>
          </a:p>
          <a:p>
            <a:r>
              <a:rPr lang="ru-RU" sz="2000" b="1" dirty="0"/>
              <a:t>информировать коллектив </a:t>
            </a:r>
            <a:r>
              <a:rPr lang="ru-RU" sz="2000" dirty="0"/>
              <a:t>и обучающихся о подготовке программы, собрать предварительные запросы обучающихся,  педагогов, молодых специалистов</a:t>
            </a:r>
          </a:p>
          <a:p>
            <a:r>
              <a:rPr lang="ru-RU" sz="2000" b="1" dirty="0"/>
              <a:t>сформировать команду </a:t>
            </a:r>
            <a:r>
              <a:rPr lang="ru-RU" sz="2000" dirty="0"/>
              <a:t>и </a:t>
            </a:r>
            <a:r>
              <a:rPr lang="ru-RU" sz="2000" b="1" dirty="0"/>
              <a:t>выбрать куратора</a:t>
            </a:r>
            <a:r>
              <a:rPr lang="ru-RU" sz="2000" dirty="0"/>
              <a:t>, отвечающих за реализацию программы;</a:t>
            </a:r>
          </a:p>
          <a:p>
            <a:r>
              <a:rPr lang="ru-RU" sz="2000" dirty="0"/>
              <a:t>определить </a:t>
            </a:r>
            <a:r>
              <a:rPr lang="ru-RU" sz="2000" b="1" dirty="0"/>
              <a:t>задачи, формы </a:t>
            </a:r>
            <a:r>
              <a:rPr lang="ru-RU" sz="2000" dirty="0"/>
              <a:t>наставничества, ожидаемые </a:t>
            </a:r>
            <a:r>
              <a:rPr lang="ru-RU" sz="2000" b="1" dirty="0"/>
              <a:t>результаты</a:t>
            </a:r>
            <a:endParaRPr lang="ru-RU" sz="2000" dirty="0"/>
          </a:p>
          <a:p>
            <a:r>
              <a:rPr lang="ru-RU" sz="2000" dirty="0"/>
              <a:t>сформировать </a:t>
            </a:r>
            <a:r>
              <a:rPr lang="ru-RU" sz="2000" b="1" dirty="0"/>
              <a:t>дорожную карту</a:t>
            </a:r>
            <a:r>
              <a:rPr lang="ru-RU" sz="2000" dirty="0"/>
              <a:t> внедрения целевой модели наставничества, определить необходимые для реализации ресурсы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52827" y="2204864"/>
            <a:ext cx="3240360" cy="352839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Приказ о внедрении целевой модели </a:t>
            </a:r>
            <a:r>
              <a:rPr lang="ru-RU" sz="2000" dirty="0"/>
              <a:t>наставничества в ОО (куратор, рабочая группа, дорожная карта, Положение о программе наставничества)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Научно-методический и педагогический совет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3942119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Положение об организации наставничества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Общие положения </a:t>
            </a:r>
          </a:p>
          <a:p>
            <a:r>
              <a:rPr lang="ru-RU" dirty="0"/>
              <a:t>Цели и задачи наставничества</a:t>
            </a:r>
          </a:p>
          <a:p>
            <a:r>
              <a:rPr lang="ru-RU" dirty="0"/>
              <a:t>Порядок организации наставнической деятельности.</a:t>
            </a:r>
          </a:p>
          <a:p>
            <a:r>
              <a:rPr lang="ru-RU" dirty="0"/>
              <a:t>Описание реализуемых моделей наставничества</a:t>
            </a:r>
          </a:p>
          <a:p>
            <a:r>
              <a:rPr lang="ru-RU" dirty="0"/>
              <a:t>Требования к наставникам</a:t>
            </a:r>
          </a:p>
          <a:p>
            <a:r>
              <a:rPr lang="ru-RU" dirty="0"/>
              <a:t>Длительность и сроки наставничества</a:t>
            </a:r>
          </a:p>
          <a:p>
            <a:r>
              <a:rPr lang="ru-RU" dirty="0"/>
              <a:t>Права, обязанности и задачи участников программы наставничества </a:t>
            </a:r>
          </a:p>
          <a:p>
            <a:r>
              <a:rPr lang="ru-RU" dirty="0"/>
              <a:t>Мониторинг и оценка результатов реализации программы наставничества</a:t>
            </a:r>
          </a:p>
          <a:p>
            <a:r>
              <a:rPr lang="ru-RU" dirty="0"/>
              <a:t>Мотивация участников наставнической деятельности.</a:t>
            </a:r>
          </a:p>
          <a:p>
            <a:pPr marL="0" indent="0">
              <a:buNone/>
            </a:pPr>
            <a:r>
              <a:rPr lang="ru-RU" dirty="0"/>
              <a:t>Приложения:</a:t>
            </a:r>
          </a:p>
          <a:p>
            <a:r>
              <a:rPr lang="ru-RU" dirty="0"/>
              <a:t>Форма соглашения между наставником и наставляемым ( в </a:t>
            </a:r>
            <a:r>
              <a:rPr lang="ru-RU" dirty="0" err="1"/>
              <a:t>т.ч</a:t>
            </a:r>
            <a:r>
              <a:rPr lang="ru-RU" dirty="0"/>
              <a:t>. с законными представителями)</a:t>
            </a:r>
          </a:p>
          <a:p>
            <a:r>
              <a:rPr lang="ru-RU" dirty="0"/>
              <a:t>Формы согласий на обработку персональных данных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8CE5219-3D52-4829-9F15-C9ADDB327F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7" y="1268760"/>
            <a:ext cx="2156911" cy="2016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132470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2.Формирование базы наставляемых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!!! Заполнение наставляемым или его законным представителем 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согласия на обработку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112568" cy="4540476"/>
          </a:xfrm>
        </p:spPr>
        <p:txBody>
          <a:bodyPr>
            <a:noAutofit/>
          </a:bodyPr>
          <a:lstStyle/>
          <a:p>
            <a:r>
              <a:rPr lang="ru-RU" sz="2000" b="1" dirty="0"/>
              <a:t>информировать родителей, педагогов, обучающихся</a:t>
            </a:r>
            <a:r>
              <a:rPr lang="ru-RU" sz="2000" dirty="0"/>
              <a:t> о возможностях и целях программы;</a:t>
            </a:r>
          </a:p>
          <a:p>
            <a:r>
              <a:rPr lang="ru-RU" sz="2000" b="1" dirty="0"/>
              <a:t>организовать сбор данных о наставляемых </a:t>
            </a:r>
            <a:r>
              <a:rPr lang="ru-RU" sz="2000" dirty="0"/>
              <a:t>по доступным каналам (родители, ПДО, педагоги-психологи), в том числе сбор запросов наставляемых </a:t>
            </a:r>
          </a:p>
          <a:p>
            <a:r>
              <a:rPr lang="ru-RU" sz="2000" dirty="0"/>
              <a:t> включить </a:t>
            </a:r>
            <a:r>
              <a:rPr lang="ru-RU" sz="2000" b="1" dirty="0"/>
              <a:t>собранные  данные в базу наставляемых</a:t>
            </a:r>
            <a:r>
              <a:rPr lang="ru-RU" sz="2000" dirty="0"/>
              <a:t>, а также в систему мониторинга влияния программы на  наставляемых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456384"/>
          </a:xfrm>
        </p:spPr>
        <p:txBody>
          <a:bodyPr>
            <a:normAutofit/>
          </a:bodyPr>
          <a:lstStyle/>
          <a:p>
            <a:r>
              <a:rPr lang="ru-RU" sz="2000" dirty="0"/>
              <a:t>Информационные буклеты</a:t>
            </a:r>
          </a:p>
          <a:p>
            <a:r>
              <a:rPr lang="ru-RU" sz="2000" dirty="0"/>
              <a:t>Семинары</a:t>
            </a:r>
          </a:p>
          <a:p>
            <a:r>
              <a:rPr lang="ru-RU" sz="2000" dirty="0"/>
              <a:t>Консультации</a:t>
            </a:r>
          </a:p>
          <a:p>
            <a:r>
              <a:rPr lang="ru-RU" sz="2000" dirty="0"/>
              <a:t>Анкетирование и опросы</a:t>
            </a:r>
          </a:p>
        </p:txBody>
      </p:sp>
    </p:spTree>
    <p:extLst>
      <p:ext uri="{BB962C8B-B14F-4D97-AF65-F5344CB8AC3E}">
        <p14:creationId xmlns="" xmlns:p14="http://schemas.microsoft.com/office/powerpoint/2010/main" val="39237148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1092</Words>
  <Application>Microsoft Office PowerPoint</Application>
  <PresentationFormat>Экран (4:3)</PresentationFormat>
  <Paragraphs>141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Алгоритм  действий  по внедрению модели наставничества в образовательной организации</vt:lpstr>
      <vt:lpstr>Распоряжения</vt:lpstr>
      <vt:lpstr>Термины</vt:lpstr>
      <vt:lpstr>5 моделей наставничества</vt:lpstr>
      <vt:lpstr>Функции ОО Основная функция – создание условий для реализации  программ наставничества</vt:lpstr>
      <vt:lpstr>Алгоритм действий по развитию практики наставничества </vt:lpstr>
      <vt:lpstr>1. Подготовка условий для запуска программы наставничества</vt:lpstr>
      <vt:lpstr>Положение об организации наставничества </vt:lpstr>
      <vt:lpstr>2.Формирование базы наставляемых !!! Заполнение наставляемым или его законным представителем  согласия на обработку персональных данных</vt:lpstr>
      <vt:lpstr>3.Формирование базы наставников !! Заполнение наставниками согласия на обработку персональных  данных.</vt:lpstr>
      <vt:lpstr>Потенциальные наставники</vt:lpstr>
      <vt:lpstr>4. Отбор и обучение наставников</vt:lpstr>
      <vt:lpstr>5. Формирование наставнических  пар или групп</vt:lpstr>
      <vt:lpstr>6. Организация работы наставнических пар или групп</vt:lpstr>
      <vt:lpstr>7. Завершение наставничества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действий  по организации наставничества в образовательном учреждении</dc:title>
  <dc:creator>ПК</dc:creator>
  <cp:lastModifiedBy>User</cp:lastModifiedBy>
  <cp:revision>42</cp:revision>
  <dcterms:created xsi:type="dcterms:W3CDTF">2020-04-26T13:29:52Z</dcterms:created>
  <dcterms:modified xsi:type="dcterms:W3CDTF">2021-12-10T08:50:08Z</dcterms:modified>
</cp:coreProperties>
</file>